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70" r:id="rId3"/>
    <p:sldId id="257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6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D1E6"/>
    <a:srgbClr val="002B8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91000">
              <a:srgbClr val="B8D1E6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600" b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r>
              <a:rPr lang="ru-RU" sz="6600" b="1" dirty="0" smtClean="0">
                <a:solidFill>
                  <a:srgbClr val="002060"/>
                </a:solidFill>
                <a:latin typeface="Book Antiqua" pitchFamily="18" charset="0"/>
              </a:rPr>
              <a:t>Урок геометрии</a:t>
            </a:r>
          </a:p>
          <a:p>
            <a:r>
              <a:rPr lang="ru-RU" sz="6600" b="1" dirty="0" smtClean="0">
                <a:solidFill>
                  <a:srgbClr val="002060"/>
                </a:solidFill>
                <a:latin typeface="Book Antiqua" pitchFamily="18" charset="0"/>
              </a:rPr>
              <a:t>                       7 класс</a:t>
            </a:r>
            <a:endParaRPr lang="ru-RU" sz="6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7.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Что изображено на чертеже?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79712" y="4941168"/>
            <a:ext cx="58326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572000" y="2420888"/>
            <a:ext cx="0" cy="25202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4437112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32040" y="4437112"/>
            <a:ext cx="0" cy="5040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8.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Определи вид треугольника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2987824" y="2276872"/>
            <a:ext cx="5400600" cy="3672408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9.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Определи вид треугольника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627784" y="2348880"/>
            <a:ext cx="4248472" cy="3384376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563888" y="3501008"/>
            <a:ext cx="648072" cy="43204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220072" y="3501008"/>
            <a:ext cx="720080" cy="43204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788024" y="5373216"/>
            <a:ext cx="144016" cy="64807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10.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Как называется выделенная сторона треугольника?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Book Antiqua" pitchFamily="18" charset="0"/>
              </a:rPr>
              <a:t>Кроссворд</a:t>
            </a:r>
            <a:endParaRPr lang="ru-RU" sz="6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411760" y="2924944"/>
            <a:ext cx="5688632" cy="2664296"/>
            <a:chOff x="2411760" y="2924944"/>
            <a:chExt cx="5688632" cy="2664296"/>
          </a:xfrm>
        </p:grpSpPr>
        <p:grpSp>
          <p:nvGrpSpPr>
            <p:cNvPr id="5" name="Группа 22"/>
            <p:cNvGrpSpPr/>
            <p:nvPr/>
          </p:nvGrpSpPr>
          <p:grpSpPr>
            <a:xfrm>
              <a:off x="2411760" y="2924944"/>
              <a:ext cx="5688632" cy="2664296"/>
              <a:chOff x="2555776" y="2924944"/>
              <a:chExt cx="3744416" cy="2592288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flipH="1">
                <a:off x="2555776" y="2924944"/>
                <a:ext cx="1800200" cy="2592288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4355976" y="2924944"/>
                <a:ext cx="1944216" cy="2592288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2555776" y="5517232"/>
                <a:ext cx="374441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3851920" y="3789040"/>
              <a:ext cx="504056" cy="43204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6012160" y="3645024"/>
              <a:ext cx="504056" cy="504056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11.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Чем является выделенный отрезок в треугольнике?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267744" y="2492896"/>
            <a:ext cx="6192688" cy="4581128"/>
            <a:chOff x="2627784" y="2276872"/>
            <a:chExt cx="6192688" cy="4581128"/>
          </a:xfrm>
        </p:grpSpPr>
        <p:sp>
          <p:nvSpPr>
            <p:cNvPr id="5" name="Равнобедренный треугольник 4"/>
            <p:cNvSpPr/>
            <p:nvPr/>
          </p:nvSpPr>
          <p:spPr>
            <a:xfrm rot="11587717">
              <a:off x="2751306" y="3187135"/>
              <a:ext cx="5184576" cy="295232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32040" y="6211669"/>
              <a:ext cx="5760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ru-RU" sz="3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27784" y="2276872"/>
              <a:ext cx="50405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ru-RU" sz="3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44408" y="3501008"/>
              <a:ext cx="5760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ru-RU" sz="3600" dirty="0"/>
            </a:p>
          </p:txBody>
        </p:sp>
      </p:grpSp>
      <p:cxnSp>
        <p:nvCxnSpPr>
          <p:cNvPr id="12" name="Прямая соединительная линия 11"/>
          <p:cNvCxnSpPr>
            <a:stCxn id="7" idx="3"/>
          </p:cNvCxnSpPr>
          <p:nvPr/>
        </p:nvCxnSpPr>
        <p:spPr>
          <a:xfrm>
            <a:off x="2771800" y="2816062"/>
            <a:ext cx="3168352" cy="25571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5178025">
            <a:off x="3149842" y="2978950"/>
            <a:ext cx="648072" cy="108012"/>
          </a:xfrm>
          <a:prstGeom prst="arc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097282">
            <a:off x="2919058" y="2612204"/>
            <a:ext cx="569579" cy="855879"/>
          </a:xfrm>
          <a:prstGeom prst="arc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36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1026" name="Picture 2" descr="F:\открытый урок\р\2015-01-17_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48" t="12999" r="1739" b="14914"/>
          <a:stretch>
            <a:fillRect/>
          </a:stretch>
        </p:blipFill>
        <p:spPr bwMode="auto">
          <a:xfrm>
            <a:off x="245618" y="274638"/>
            <a:ext cx="8790878" cy="6394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effectLst/>
              </a:rPr>
              <a:t>Повторение и систематизация знаний по теме Треугольники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9479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509120"/>
            <a:ext cx="3257550" cy="2238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67050"/>
            <a:ext cx="3528392" cy="24401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2770424"/>
            <a:ext cx="3096344" cy="238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50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7891702" cy="69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90340520"/>
              </p:ext>
            </p:extLst>
          </p:nvPr>
        </p:nvGraphicFramePr>
        <p:xfrm>
          <a:off x="0" y="-24168"/>
          <a:ext cx="9144000" cy="7172120"/>
        </p:xfrm>
        <a:graphic>
          <a:graphicData uri="http://schemas.openxmlformats.org/presentationml/2006/ole">
            <p:oleObj spid="_x0000_s1028" name="Слайд" r:id="rId3" imgW="4570530" imgH="3427618" progId="PowerPoint.Slide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219493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4000" b="1" dirty="0" smtClean="0">
                <a:solidFill>
                  <a:schemeClr val="tx2"/>
                </a:solidFill>
              </a:rPr>
              <a:t>Придумать задачу по теме, изобразив данные на чертеже.</a:t>
            </a:r>
          </a:p>
          <a:p>
            <a:r>
              <a:rPr lang="ru-RU" sz="4000" b="1" dirty="0" smtClean="0">
                <a:solidFill>
                  <a:schemeClr val="tx2"/>
                </a:solidFill>
              </a:rPr>
              <a:t>Сделать памятку-подсказку по вопросам, которые вызвали затруднения сегодня.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 на выбор: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67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способности человек может узнать, только попытавшись применять их на деле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Сенека Старший.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75723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0976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Book Antiqua" pitchFamily="18" charset="0"/>
              </a:rPr>
              <a:t>Кроссворд</a:t>
            </a:r>
            <a:endParaRPr lang="ru-RU" sz="60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81328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sz="3200" dirty="0">
              <a:latin typeface="Book Antiqu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43000"/>
            <a:ext cx="8928991" cy="55983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Book Antiqua" pitchFamily="18" charset="0"/>
              </a:rPr>
              <a:t>Кроссворд</a:t>
            </a:r>
            <a:endParaRPr lang="ru-RU" sz="60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8132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Book Antiqua" pitchFamily="18" charset="0"/>
              </a:rPr>
              <a:t>Чем является выделенный отрезок в треугольнике?</a:t>
            </a:r>
          </a:p>
          <a:p>
            <a:pPr algn="ctr">
              <a:buNone/>
            </a:pPr>
            <a:endParaRPr lang="ru-RU" sz="3200" dirty="0" smtClean="0">
              <a:latin typeface="Book Antiqua" pitchFamily="18" charset="0"/>
            </a:endParaRPr>
          </a:p>
          <a:p>
            <a:pPr algn="ctr">
              <a:buNone/>
            </a:pPr>
            <a:endParaRPr lang="ru-RU" sz="3200" dirty="0" smtClean="0">
              <a:latin typeface="Book Antiqua" pitchFamily="18" charset="0"/>
            </a:endParaRPr>
          </a:p>
          <a:p>
            <a:pPr algn="ctr">
              <a:buNone/>
            </a:pPr>
            <a:endParaRPr lang="ru-RU" sz="3200" dirty="0">
              <a:latin typeface="Book Antiqua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835696" y="3933056"/>
            <a:ext cx="6048672" cy="2736304"/>
            <a:chOff x="2339752" y="2708920"/>
            <a:chExt cx="6048672" cy="324036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2339752" y="2708920"/>
              <a:ext cx="6048672" cy="324036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6" idx="0"/>
              <a:endCxn id="6" idx="3"/>
            </p:cNvCxnSpPr>
            <p:nvPr/>
          </p:nvCxnSpPr>
          <p:spPr>
            <a:xfrm>
              <a:off x="5364088" y="2708920"/>
              <a:ext cx="0" cy="324036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364088" y="5301208"/>
              <a:ext cx="576064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940152" y="5301208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014172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2. </a:t>
            </a:r>
            <a:r>
              <a:rPr lang="ru-RU" sz="5400" dirty="0" smtClean="0">
                <a:solidFill>
                  <a:srgbClr val="002060"/>
                </a:solidFill>
                <a:latin typeface="Book Antiqua" pitchFamily="18" charset="0"/>
              </a:rPr>
              <a:t>АВ + ВС + АС = </a:t>
            </a:r>
            <a:r>
              <a:rPr lang="ru-RU" sz="5400" dirty="0" smtClean="0">
                <a:solidFill>
                  <a:srgbClr val="FF0000"/>
                </a:solidFill>
                <a:latin typeface="Book Antiqua" pitchFamily="18" charset="0"/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>
              <a:latin typeface="Book Antiqua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1763688" y="3212976"/>
            <a:ext cx="6192688" cy="3501008"/>
            <a:chOff x="2627784" y="2276872"/>
            <a:chExt cx="6192688" cy="4581128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 rot="11587717">
              <a:off x="2751306" y="3187135"/>
              <a:ext cx="5184576" cy="295232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32040" y="6211669"/>
              <a:ext cx="5760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С</a:t>
              </a:r>
              <a:endParaRPr lang="ru-RU" sz="3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27784" y="2276872"/>
              <a:ext cx="50405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А</a:t>
              </a:r>
              <a:endParaRPr lang="ru-RU" sz="3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44408" y="3501008"/>
              <a:ext cx="5760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В</a:t>
              </a:r>
              <a:endParaRPr lang="ru-RU" sz="3600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3.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Как называется выделенный отрезок в треугольнике?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051720" y="3140969"/>
            <a:ext cx="6048672" cy="2736304"/>
            <a:chOff x="2339752" y="2708920"/>
            <a:chExt cx="6048672" cy="3240360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2339752" y="2708920"/>
              <a:ext cx="6048672" cy="324036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stCxn id="5" idx="0"/>
            </p:cNvCxnSpPr>
            <p:nvPr/>
          </p:nvCxnSpPr>
          <p:spPr>
            <a:xfrm flipH="1">
              <a:off x="5220072" y="2708920"/>
              <a:ext cx="144016" cy="324036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Прямая соединительная линия 15"/>
          <p:cNvCxnSpPr/>
          <p:nvPr/>
        </p:nvCxnSpPr>
        <p:spPr>
          <a:xfrm>
            <a:off x="3779912" y="5445224"/>
            <a:ext cx="0" cy="64807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228184" y="5445224"/>
            <a:ext cx="0" cy="64807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4.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Определи вид треугольника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2249435">
            <a:off x="695881" y="4098399"/>
            <a:ext cx="7462569" cy="164025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5.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Какая геометрическая фигура изображена на чертеже?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cxnSp>
        <p:nvCxnSpPr>
          <p:cNvPr id="7" name="Прямая соединительная линия 6"/>
          <p:cNvCxnSpPr>
            <a:stCxn id="2" idx="2"/>
            <a:endCxn id="2" idx="2"/>
          </p:cNvCxnSpPr>
          <p:nvPr/>
        </p:nvCxnSpPr>
        <p:spPr>
          <a:xfrm>
            <a:off x="4572000" y="600729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1619672" y="3429000"/>
            <a:ext cx="5688632" cy="3154355"/>
            <a:chOff x="2411760" y="2852936"/>
            <a:chExt cx="5688632" cy="3154355"/>
          </a:xfrm>
        </p:grpSpPr>
        <p:cxnSp>
          <p:nvCxnSpPr>
            <p:cNvPr id="5" name="Прямая соединительная линия 4"/>
            <p:cNvCxnSpPr>
              <a:endCxn id="2" idx="2"/>
            </p:cNvCxnSpPr>
            <p:nvPr/>
          </p:nvCxnSpPr>
          <p:spPr>
            <a:xfrm>
              <a:off x="2411760" y="2852936"/>
              <a:ext cx="2160240" cy="3154355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411760" y="2852936"/>
              <a:ext cx="5688632" cy="1296144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6. </a:t>
            </a:r>
            <a:r>
              <a:rPr lang="ru-RU" sz="3600" dirty="0" smtClean="0">
                <a:solidFill>
                  <a:srgbClr val="002060"/>
                </a:solidFill>
                <a:latin typeface="Book Antiqua" pitchFamily="18" charset="0"/>
              </a:rPr>
              <a:t>Как называются выделенные стороны треугольника?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411760" y="2924944"/>
            <a:ext cx="5688632" cy="2664296"/>
            <a:chOff x="2411760" y="2924944"/>
            <a:chExt cx="5688632" cy="2664296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2411760" y="2924944"/>
              <a:ext cx="5688632" cy="2664296"/>
              <a:chOff x="2555776" y="2924944"/>
              <a:chExt cx="3744416" cy="2592288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flipH="1">
                <a:off x="2555776" y="2924944"/>
                <a:ext cx="1800200" cy="25922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4355976" y="2924944"/>
                <a:ext cx="1944216" cy="25922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2555776" y="5517232"/>
                <a:ext cx="3744416" cy="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851920" y="3789040"/>
              <a:ext cx="504056" cy="43204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6012160" y="3645024"/>
              <a:ext cx="504056" cy="504056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461</TotalTime>
  <Words>143</Words>
  <Application>Microsoft Office PowerPoint</Application>
  <PresentationFormat>Экран (4:3)</PresentationFormat>
  <Paragraphs>29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Открытая</vt:lpstr>
      <vt:lpstr>Слайд</vt:lpstr>
      <vt:lpstr>Слайд 1</vt:lpstr>
      <vt:lpstr>Слайд 2</vt:lpstr>
      <vt:lpstr>Кроссворд</vt:lpstr>
      <vt:lpstr>Кроссворд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Кроссворд</vt:lpstr>
      <vt:lpstr>Слайд 14</vt:lpstr>
      <vt:lpstr>Слайд 15</vt:lpstr>
      <vt:lpstr>Повторение и систематизация знаний по теме Треугольники</vt:lpstr>
      <vt:lpstr>Слайд 17</vt:lpstr>
      <vt:lpstr>Слайд 18</vt:lpstr>
      <vt:lpstr>Домашнее задание на выбор: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изученного материала по разделу</dc:title>
  <dc:creator>Danil</dc:creator>
  <cp:lastModifiedBy>2</cp:lastModifiedBy>
  <cp:revision>46</cp:revision>
  <dcterms:modified xsi:type="dcterms:W3CDTF">2022-01-31T07:31:46Z</dcterms:modified>
</cp:coreProperties>
</file>