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20" r:id="rId3"/>
    <p:sldId id="280" r:id="rId4"/>
    <p:sldId id="283" r:id="rId5"/>
    <p:sldId id="317" r:id="rId6"/>
    <p:sldId id="289" r:id="rId7"/>
    <p:sldId id="314" r:id="rId8"/>
    <p:sldId id="309" r:id="rId9"/>
    <p:sldId id="282" r:id="rId10"/>
    <p:sldId id="313" r:id="rId11"/>
    <p:sldId id="263" r:id="rId12"/>
    <p:sldId id="264" r:id="rId13"/>
    <p:sldId id="304" r:id="rId14"/>
    <p:sldId id="303" r:id="rId15"/>
    <p:sldId id="307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wmf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4.bp.blogspot.com/_67yWfv2FcD0/TKDrpu2mtnI/AAAAAAAAAUk/lqjtCTxpmWs/s1600/%D0%BA%D0%B5%D0%BD%D0%B3%D1%83%D1%80%D1%8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076"/>
          <a:stretch>
            <a:fillRect/>
          </a:stretch>
        </p:blipFill>
        <p:spPr bwMode="auto">
          <a:xfrm>
            <a:off x="5715008" y="3714752"/>
            <a:ext cx="2881313" cy="2360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929066"/>
            <a:ext cx="1928813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14348" y="928670"/>
            <a:ext cx="657229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Математика 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класс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AutoShape 33"/>
          <p:cNvSpPr>
            <a:spLocks noChangeArrowheads="1"/>
          </p:cNvSpPr>
          <p:nvPr/>
        </p:nvSpPr>
        <p:spPr bwMode="auto">
          <a:xfrm>
            <a:off x="285720" y="857232"/>
            <a:ext cx="2233613" cy="536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 dirty="0"/>
              <a:t>1 вариант</a:t>
            </a:r>
          </a:p>
        </p:txBody>
      </p:sp>
      <p:sp>
        <p:nvSpPr>
          <p:cNvPr id="7172" name="AutoShape 34"/>
          <p:cNvSpPr>
            <a:spLocks noChangeArrowheads="1"/>
          </p:cNvSpPr>
          <p:nvPr/>
        </p:nvSpPr>
        <p:spPr bwMode="auto">
          <a:xfrm>
            <a:off x="6442075" y="909638"/>
            <a:ext cx="2233613" cy="5365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2 вариант</a:t>
            </a:r>
          </a:p>
        </p:txBody>
      </p:sp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3419475" y="1628775"/>
            <a:ext cx="1079500" cy="965200"/>
            <a:chOff x="1882" y="1071"/>
            <a:chExt cx="680" cy="608"/>
          </a:xfrm>
        </p:grpSpPr>
        <p:sp>
          <p:nvSpPr>
            <p:cNvPr id="7386" name="AutoShape 36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389" name="Text Box 38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6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390" name="Text Box 39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7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391" name="Line 40"/>
              <p:cNvSpPr>
                <a:spLocks noChangeShapeType="1"/>
              </p:cNvSpPr>
              <p:nvPr/>
            </p:nvSpPr>
            <p:spPr bwMode="auto">
              <a:xfrm flipV="1">
                <a:off x="1858" y="2052"/>
                <a:ext cx="225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88" name="Text Box 48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ru-RU" sz="3600" b="1" dirty="0">
                  <a:latin typeface="Times New Roman" pitchFamily="18" charset="0"/>
                </a:rPr>
                <a:t>7</a:t>
              </a:r>
              <a:endParaRPr lang="ru-RU" altLang="ru-RU" sz="3600" b="1" dirty="0">
                <a:latin typeface="Times New Roman" pitchFamily="18" charset="0"/>
              </a:endParaRPr>
            </a:p>
          </p:txBody>
        </p:sp>
      </p:grpSp>
      <p:grpSp>
        <p:nvGrpSpPr>
          <p:cNvPr id="4" name="Group 103"/>
          <p:cNvGrpSpPr>
            <a:grpSpLocks/>
          </p:cNvGrpSpPr>
          <p:nvPr/>
        </p:nvGrpSpPr>
        <p:grpSpPr bwMode="auto">
          <a:xfrm>
            <a:off x="98425" y="1628775"/>
            <a:ext cx="3249613" cy="965200"/>
            <a:chOff x="113" y="1026"/>
            <a:chExt cx="2047" cy="608"/>
          </a:xfrm>
        </p:grpSpPr>
        <p:grpSp>
          <p:nvGrpSpPr>
            <p:cNvPr id="5" name="Group 32"/>
            <p:cNvGrpSpPr>
              <a:grpSpLocks/>
            </p:cNvGrpSpPr>
            <p:nvPr/>
          </p:nvGrpSpPr>
          <p:grpSpPr bwMode="auto">
            <a:xfrm>
              <a:off x="527" y="1026"/>
              <a:ext cx="1633" cy="608"/>
              <a:chOff x="249" y="890"/>
              <a:chExt cx="1633" cy="608"/>
            </a:xfrm>
          </p:grpSpPr>
          <p:sp>
            <p:nvSpPr>
              <p:cNvPr id="7372" name="AutoShape 5"/>
              <p:cNvSpPr>
                <a:spLocks noChangeArrowheads="1"/>
              </p:cNvSpPr>
              <p:nvPr/>
            </p:nvSpPr>
            <p:spPr bwMode="auto">
              <a:xfrm>
                <a:off x="249" y="890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6" name="Group 6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8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2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84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7385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858" y="2052"/>
                  <a:ext cx="147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0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81" name="Line 11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82" name="Line 12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37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4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7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7380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722" y="2052"/>
                  <a:ext cx="166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76" name="Text Box 17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 dirty="0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7377" name="Text Box 18"/>
              <p:cNvSpPr txBox="1">
                <a:spLocks noChangeArrowheads="1"/>
              </p:cNvSpPr>
              <p:nvPr/>
            </p:nvSpPr>
            <p:spPr bwMode="auto">
              <a:xfrm>
                <a:off x="1168" y="989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 dirty="0" smtClean="0">
                    <a:latin typeface="Times New Roman" pitchFamily="18" charset="0"/>
                  </a:rPr>
                  <a:t>4</a:t>
                </a:r>
                <a:endParaRPr lang="ru-RU" altLang="ru-RU" sz="36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7371" name="AutoShape 76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1.</a:t>
              </a:r>
            </a:p>
          </p:txBody>
        </p:sp>
      </p:grpSp>
      <p:sp>
        <p:nvSpPr>
          <p:cNvPr id="2150" name="AutoShape 102"/>
          <p:cNvSpPr>
            <a:spLocks noChangeArrowheads="1"/>
          </p:cNvSpPr>
          <p:nvPr/>
        </p:nvSpPr>
        <p:spPr bwMode="auto">
          <a:xfrm>
            <a:off x="2987675" y="908050"/>
            <a:ext cx="2951163" cy="536575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38100" cmpd="dbl">
            <a:solidFill>
              <a:schemeClr val="accent2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/>
              <a:t>Проверьте себя:</a:t>
            </a:r>
          </a:p>
        </p:txBody>
      </p:sp>
      <p:grpSp>
        <p:nvGrpSpPr>
          <p:cNvPr id="9" name="Group 104"/>
          <p:cNvGrpSpPr>
            <a:grpSpLocks/>
          </p:cNvGrpSpPr>
          <p:nvPr/>
        </p:nvGrpSpPr>
        <p:grpSpPr bwMode="auto">
          <a:xfrm>
            <a:off x="4643438" y="1643063"/>
            <a:ext cx="3178175" cy="965200"/>
            <a:chOff x="113" y="1035"/>
            <a:chExt cx="2002" cy="608"/>
          </a:xfrm>
        </p:grpSpPr>
        <p:grpSp>
          <p:nvGrpSpPr>
            <p:cNvPr id="10" name="Group 105"/>
            <p:cNvGrpSpPr>
              <a:grpSpLocks/>
            </p:cNvGrpSpPr>
            <p:nvPr/>
          </p:nvGrpSpPr>
          <p:grpSpPr bwMode="auto">
            <a:xfrm>
              <a:off x="428" y="1035"/>
              <a:ext cx="1687" cy="608"/>
              <a:chOff x="150" y="899"/>
              <a:chExt cx="1687" cy="608"/>
            </a:xfrm>
          </p:grpSpPr>
          <p:sp>
            <p:nvSpPr>
              <p:cNvPr id="7356" name="AutoShape 106"/>
              <p:cNvSpPr>
                <a:spLocks noChangeArrowheads="1"/>
              </p:cNvSpPr>
              <p:nvPr/>
            </p:nvSpPr>
            <p:spPr bwMode="auto">
              <a:xfrm>
                <a:off x="150" y="899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11" name="Group 107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67" name="Text Box 108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4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68" name="Text Box 109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7369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1858" y="2052"/>
                  <a:ext cx="164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111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65" name="Line 112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66" name="Line 113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114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362" name="Text Box 115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1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63" name="Text Box 116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9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64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2722" y="2052"/>
                  <a:ext cx="183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60" name="Text Box 118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7361" name="Text Box 119"/>
              <p:cNvSpPr txBox="1">
                <a:spLocks noChangeArrowheads="1"/>
              </p:cNvSpPr>
              <p:nvPr/>
            </p:nvSpPr>
            <p:spPr bwMode="auto">
              <a:xfrm>
                <a:off x="1185" y="989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 dirty="0" smtClean="0">
                    <a:latin typeface="Times New Roman" pitchFamily="18" charset="0"/>
                  </a:rPr>
                  <a:t>3</a:t>
                </a:r>
                <a:endParaRPr lang="ru-RU" altLang="ru-RU" sz="36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7355" name="AutoShape 120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1.</a:t>
              </a:r>
            </a:p>
          </p:txBody>
        </p:sp>
      </p:grpSp>
      <p:grpSp>
        <p:nvGrpSpPr>
          <p:cNvPr id="14" name="Group 128"/>
          <p:cNvGrpSpPr>
            <a:grpSpLocks/>
          </p:cNvGrpSpPr>
          <p:nvPr/>
        </p:nvGrpSpPr>
        <p:grpSpPr bwMode="auto">
          <a:xfrm>
            <a:off x="98425" y="2665413"/>
            <a:ext cx="3249613" cy="965200"/>
            <a:chOff x="113" y="1026"/>
            <a:chExt cx="2047" cy="608"/>
          </a:xfrm>
        </p:grpSpPr>
        <p:grpSp>
          <p:nvGrpSpPr>
            <p:cNvPr id="15" name="Group 129"/>
            <p:cNvGrpSpPr>
              <a:grpSpLocks/>
            </p:cNvGrpSpPr>
            <p:nvPr/>
          </p:nvGrpSpPr>
          <p:grpSpPr bwMode="auto">
            <a:xfrm>
              <a:off x="527" y="1026"/>
              <a:ext cx="1633" cy="608"/>
              <a:chOff x="249" y="890"/>
              <a:chExt cx="1633" cy="608"/>
            </a:xfrm>
          </p:grpSpPr>
          <p:sp>
            <p:nvSpPr>
              <p:cNvPr id="7340" name="AutoShape 130"/>
              <p:cNvSpPr>
                <a:spLocks noChangeArrowheads="1"/>
              </p:cNvSpPr>
              <p:nvPr/>
            </p:nvSpPr>
            <p:spPr bwMode="auto">
              <a:xfrm>
                <a:off x="249" y="890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16" name="Group 131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51" name="Text Box 132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5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52" name="Text Box 133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9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53" name="Line 134"/>
                <p:cNvSpPr>
                  <a:spLocks noChangeShapeType="1"/>
                </p:cNvSpPr>
                <p:nvPr/>
              </p:nvSpPr>
              <p:spPr bwMode="auto">
                <a:xfrm>
                  <a:off x="1858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135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49" name="Line 136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50" name="Line 137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" name="Group 138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346" name="Text Box 139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4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47" name="Text Box 140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9</a:t>
                  </a:r>
                </a:p>
              </p:txBody>
            </p:sp>
            <p:sp>
              <p:nvSpPr>
                <p:cNvPr id="7348" name="Line 141"/>
                <p:cNvSpPr>
                  <a:spLocks noChangeShapeType="1"/>
                </p:cNvSpPr>
                <p:nvPr/>
              </p:nvSpPr>
              <p:spPr bwMode="auto">
                <a:xfrm>
                  <a:off x="2722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44" name="Text Box 142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7</a:t>
                </a:r>
              </a:p>
            </p:txBody>
          </p:sp>
          <p:sp>
            <p:nvSpPr>
              <p:cNvPr id="7345" name="Text Box 143"/>
              <p:cNvSpPr txBox="1">
                <a:spLocks noChangeArrowheads="1"/>
              </p:cNvSpPr>
              <p:nvPr/>
            </p:nvSpPr>
            <p:spPr bwMode="auto">
              <a:xfrm>
                <a:off x="1133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1</a:t>
                </a:r>
              </a:p>
            </p:txBody>
          </p:sp>
        </p:grpSp>
        <p:sp>
          <p:nvSpPr>
            <p:cNvPr id="7339" name="AutoShape 144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2.</a:t>
              </a:r>
            </a:p>
          </p:txBody>
        </p:sp>
      </p:grpSp>
      <p:grpSp>
        <p:nvGrpSpPr>
          <p:cNvPr id="19" name="Group 196"/>
          <p:cNvGrpSpPr>
            <a:grpSpLocks/>
          </p:cNvGrpSpPr>
          <p:nvPr/>
        </p:nvGrpSpPr>
        <p:grpSpPr bwMode="auto">
          <a:xfrm>
            <a:off x="98425" y="3702050"/>
            <a:ext cx="3249613" cy="965200"/>
            <a:chOff x="113" y="1026"/>
            <a:chExt cx="2047" cy="608"/>
          </a:xfrm>
        </p:grpSpPr>
        <p:grpSp>
          <p:nvGrpSpPr>
            <p:cNvPr id="20" name="Group 197"/>
            <p:cNvGrpSpPr>
              <a:grpSpLocks/>
            </p:cNvGrpSpPr>
            <p:nvPr/>
          </p:nvGrpSpPr>
          <p:grpSpPr bwMode="auto">
            <a:xfrm>
              <a:off x="527" y="1026"/>
              <a:ext cx="1633" cy="608"/>
              <a:chOff x="249" y="890"/>
              <a:chExt cx="1633" cy="608"/>
            </a:xfrm>
          </p:grpSpPr>
          <p:sp>
            <p:nvSpPr>
              <p:cNvPr id="7324" name="AutoShape 198"/>
              <p:cNvSpPr>
                <a:spLocks noChangeArrowheads="1"/>
              </p:cNvSpPr>
              <p:nvPr/>
            </p:nvSpPr>
            <p:spPr bwMode="auto">
              <a:xfrm>
                <a:off x="249" y="890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21" name="Group 199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35" name="Text Box 200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10</a:t>
                  </a:r>
                </a:p>
              </p:txBody>
            </p:sp>
            <p:sp>
              <p:nvSpPr>
                <p:cNvPr id="7336" name="Text Box 201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7337" name="Line 202"/>
                <p:cNvSpPr>
                  <a:spLocks noChangeShapeType="1"/>
                </p:cNvSpPr>
                <p:nvPr/>
              </p:nvSpPr>
              <p:spPr bwMode="auto">
                <a:xfrm>
                  <a:off x="1858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2" name="Group 203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33" name="Line 204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34" name="Line 205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3" name="Group 206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330" name="Text Box 207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 dirty="0" smtClean="0">
                      <a:latin typeface="Times New Roman" pitchFamily="18" charset="0"/>
                    </a:rPr>
                    <a:t> 5</a:t>
                  </a:r>
                  <a:endParaRPr lang="ru-RU" altLang="ru-RU" sz="2400" b="1" dirty="0">
                    <a:latin typeface="Times New Roman" pitchFamily="18" charset="0"/>
                  </a:endParaRPr>
                </a:p>
              </p:txBody>
            </p:sp>
            <p:sp>
              <p:nvSpPr>
                <p:cNvPr id="7331" name="Text Box 208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13</a:t>
                  </a:r>
                </a:p>
              </p:txBody>
            </p:sp>
            <p:sp>
              <p:nvSpPr>
                <p:cNvPr id="7332" name="Line 209"/>
                <p:cNvSpPr>
                  <a:spLocks noChangeShapeType="1"/>
                </p:cNvSpPr>
                <p:nvPr/>
              </p:nvSpPr>
              <p:spPr bwMode="auto">
                <a:xfrm>
                  <a:off x="2722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8" name="Text Box 210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 dirty="0" smtClean="0">
                    <a:latin typeface="Times New Roman" pitchFamily="18" charset="0"/>
                  </a:rPr>
                  <a:t>4 </a:t>
                </a:r>
                <a:endParaRPr lang="ru-RU" altLang="ru-RU" sz="3600" b="1" dirty="0">
                  <a:latin typeface="Times New Roman" pitchFamily="18" charset="0"/>
                </a:endParaRPr>
              </a:p>
            </p:txBody>
          </p:sp>
          <p:sp>
            <p:nvSpPr>
              <p:cNvPr id="7329" name="Text Box 211"/>
              <p:cNvSpPr txBox="1">
                <a:spLocks noChangeArrowheads="1"/>
              </p:cNvSpPr>
              <p:nvPr/>
            </p:nvSpPr>
            <p:spPr bwMode="auto">
              <a:xfrm>
                <a:off x="1133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323" name="AutoShape 212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3.</a:t>
              </a:r>
            </a:p>
          </p:txBody>
        </p:sp>
      </p:grpSp>
      <p:grpSp>
        <p:nvGrpSpPr>
          <p:cNvPr id="24" name="Group 213"/>
          <p:cNvGrpSpPr>
            <a:grpSpLocks/>
          </p:cNvGrpSpPr>
          <p:nvPr/>
        </p:nvGrpSpPr>
        <p:grpSpPr bwMode="auto">
          <a:xfrm>
            <a:off x="4643438" y="2665413"/>
            <a:ext cx="3249612" cy="965200"/>
            <a:chOff x="113" y="1026"/>
            <a:chExt cx="2047" cy="608"/>
          </a:xfrm>
        </p:grpSpPr>
        <p:grpSp>
          <p:nvGrpSpPr>
            <p:cNvPr id="25" name="Group 214"/>
            <p:cNvGrpSpPr>
              <a:grpSpLocks/>
            </p:cNvGrpSpPr>
            <p:nvPr/>
          </p:nvGrpSpPr>
          <p:grpSpPr bwMode="auto">
            <a:xfrm>
              <a:off x="527" y="1026"/>
              <a:ext cx="1633" cy="608"/>
              <a:chOff x="249" y="890"/>
              <a:chExt cx="1633" cy="608"/>
            </a:xfrm>
          </p:grpSpPr>
          <p:sp>
            <p:nvSpPr>
              <p:cNvPr id="7308" name="AutoShape 215"/>
              <p:cNvSpPr>
                <a:spLocks noChangeArrowheads="1"/>
              </p:cNvSpPr>
              <p:nvPr/>
            </p:nvSpPr>
            <p:spPr bwMode="auto">
              <a:xfrm>
                <a:off x="249" y="890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26" name="Group 216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19" name="Text Box 217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4</a:t>
                  </a:r>
                </a:p>
              </p:txBody>
            </p:sp>
            <p:sp>
              <p:nvSpPr>
                <p:cNvPr id="7320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7321" name="Line 219"/>
                <p:cNvSpPr>
                  <a:spLocks noChangeShapeType="1"/>
                </p:cNvSpPr>
                <p:nvPr/>
              </p:nvSpPr>
              <p:spPr bwMode="auto">
                <a:xfrm flipV="1">
                  <a:off x="1858" y="2029"/>
                  <a:ext cx="209" cy="23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7" name="Group 220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17" name="Line 221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8" name="Line 222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8" name="Group 223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314" name="Text Box 224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3</a:t>
                  </a:r>
                </a:p>
              </p:txBody>
            </p:sp>
            <p:sp>
              <p:nvSpPr>
                <p:cNvPr id="7315" name="Text Box 225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7</a:t>
                  </a:r>
                </a:p>
              </p:txBody>
            </p:sp>
            <p:sp>
              <p:nvSpPr>
                <p:cNvPr id="7316" name="Line 226"/>
                <p:cNvSpPr>
                  <a:spLocks noChangeShapeType="1"/>
                </p:cNvSpPr>
                <p:nvPr/>
              </p:nvSpPr>
              <p:spPr bwMode="auto">
                <a:xfrm>
                  <a:off x="2722" y="2052"/>
                  <a:ext cx="228" cy="22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2" name="Text Box 227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7313" name="Text Box 228"/>
              <p:cNvSpPr txBox="1">
                <a:spLocks noChangeArrowheads="1"/>
              </p:cNvSpPr>
              <p:nvPr/>
            </p:nvSpPr>
            <p:spPr bwMode="auto">
              <a:xfrm>
                <a:off x="1133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2</a:t>
                </a:r>
              </a:p>
            </p:txBody>
          </p:sp>
        </p:grpSp>
        <p:sp>
          <p:nvSpPr>
            <p:cNvPr id="7307" name="AutoShape 229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2.</a:t>
              </a:r>
            </a:p>
          </p:txBody>
        </p:sp>
      </p:grpSp>
      <p:grpSp>
        <p:nvGrpSpPr>
          <p:cNvPr id="29" name="Group 230"/>
          <p:cNvGrpSpPr>
            <a:grpSpLocks/>
          </p:cNvGrpSpPr>
          <p:nvPr/>
        </p:nvGrpSpPr>
        <p:grpSpPr bwMode="auto">
          <a:xfrm>
            <a:off x="4643438" y="3702050"/>
            <a:ext cx="3249612" cy="965200"/>
            <a:chOff x="113" y="1026"/>
            <a:chExt cx="2047" cy="608"/>
          </a:xfrm>
        </p:grpSpPr>
        <p:grpSp>
          <p:nvGrpSpPr>
            <p:cNvPr id="30" name="Group 231"/>
            <p:cNvGrpSpPr>
              <a:grpSpLocks/>
            </p:cNvGrpSpPr>
            <p:nvPr/>
          </p:nvGrpSpPr>
          <p:grpSpPr bwMode="auto">
            <a:xfrm>
              <a:off x="527" y="1026"/>
              <a:ext cx="1633" cy="608"/>
              <a:chOff x="249" y="890"/>
              <a:chExt cx="1633" cy="608"/>
            </a:xfrm>
          </p:grpSpPr>
          <p:sp>
            <p:nvSpPr>
              <p:cNvPr id="7292" name="AutoShape 232"/>
              <p:cNvSpPr>
                <a:spLocks noChangeArrowheads="1"/>
              </p:cNvSpPr>
              <p:nvPr/>
            </p:nvSpPr>
            <p:spPr bwMode="auto">
              <a:xfrm>
                <a:off x="249" y="890"/>
                <a:ext cx="1633" cy="608"/>
              </a:xfrm>
              <a:prstGeom prst="roundRect">
                <a:avLst>
                  <a:gd name="adj" fmla="val 16667"/>
                </a:avLst>
              </a:prstGeom>
              <a:solidFill>
                <a:srgbClr val="FFFF99"/>
              </a:solidFill>
              <a:ln w="38100" cmpd="dbl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altLang="ru-RU"/>
              </a:p>
            </p:txBody>
          </p:sp>
          <p:grpSp>
            <p:nvGrpSpPr>
              <p:cNvPr id="31" name="Group 233"/>
              <p:cNvGrpSpPr>
                <a:grpSpLocks/>
              </p:cNvGrpSpPr>
              <p:nvPr/>
            </p:nvGrpSpPr>
            <p:grpSpPr bwMode="auto">
              <a:xfrm>
                <a:off x="489" y="938"/>
                <a:ext cx="512" cy="512"/>
                <a:chOff x="1776" y="1776"/>
                <a:chExt cx="512" cy="512"/>
              </a:xfrm>
            </p:grpSpPr>
            <p:sp>
              <p:nvSpPr>
                <p:cNvPr id="7303" name="Text Box 234"/>
                <p:cNvSpPr txBox="1">
                  <a:spLocks noChangeArrowheads="1"/>
                </p:cNvSpPr>
                <p:nvPr/>
              </p:nvSpPr>
              <p:spPr bwMode="auto">
                <a:xfrm>
                  <a:off x="1776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6</a:t>
                  </a:r>
                </a:p>
              </p:txBody>
            </p:sp>
            <p:sp>
              <p:nvSpPr>
                <p:cNvPr id="7304" name="Text Box 235"/>
                <p:cNvSpPr txBox="1">
                  <a:spLocks noChangeArrowheads="1"/>
                </p:cNvSpPr>
                <p:nvPr/>
              </p:nvSpPr>
              <p:spPr bwMode="auto">
                <a:xfrm>
                  <a:off x="1801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11</a:t>
                  </a:r>
                </a:p>
              </p:txBody>
            </p:sp>
            <p:sp>
              <p:nvSpPr>
                <p:cNvPr id="7305" name="Line 236"/>
                <p:cNvSpPr>
                  <a:spLocks noChangeShapeType="1"/>
                </p:cNvSpPr>
                <p:nvPr/>
              </p:nvSpPr>
              <p:spPr bwMode="auto">
                <a:xfrm>
                  <a:off x="1858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168" name="Group 237"/>
              <p:cNvGrpSpPr>
                <a:grpSpLocks/>
              </p:cNvGrpSpPr>
              <p:nvPr/>
            </p:nvGrpSpPr>
            <p:grpSpPr bwMode="auto">
              <a:xfrm>
                <a:off x="975" y="1114"/>
                <a:ext cx="208" cy="208"/>
                <a:chOff x="2352" y="2000"/>
                <a:chExt cx="208" cy="208"/>
              </a:xfrm>
            </p:grpSpPr>
            <p:sp>
              <p:nvSpPr>
                <p:cNvPr id="7301" name="Line 238"/>
                <p:cNvSpPr>
                  <a:spLocks noChangeShapeType="1"/>
                </p:cNvSpPr>
                <p:nvPr/>
              </p:nvSpPr>
              <p:spPr bwMode="auto">
                <a:xfrm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02" name="Line 239"/>
                <p:cNvSpPr>
                  <a:spLocks noChangeShapeType="1"/>
                </p:cNvSpPr>
                <p:nvPr/>
              </p:nvSpPr>
              <p:spPr bwMode="auto">
                <a:xfrm rot="-5400000">
                  <a:off x="2352" y="2104"/>
                  <a:ext cx="208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169" name="Group 240"/>
              <p:cNvGrpSpPr>
                <a:grpSpLocks/>
              </p:cNvGrpSpPr>
              <p:nvPr/>
            </p:nvGrpSpPr>
            <p:grpSpPr bwMode="auto">
              <a:xfrm>
                <a:off x="1325" y="938"/>
                <a:ext cx="512" cy="512"/>
                <a:chOff x="2640" y="1776"/>
                <a:chExt cx="512" cy="512"/>
              </a:xfrm>
            </p:grpSpPr>
            <p:sp>
              <p:nvSpPr>
                <p:cNvPr id="7298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2640" y="1776"/>
                  <a:ext cx="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8</a:t>
                  </a:r>
                </a:p>
              </p:txBody>
            </p:sp>
            <p:sp>
              <p:nvSpPr>
                <p:cNvPr id="7299" name="Text Box 242"/>
                <p:cNvSpPr txBox="1">
                  <a:spLocks noChangeArrowheads="1"/>
                </p:cNvSpPr>
                <p:nvPr/>
              </p:nvSpPr>
              <p:spPr bwMode="auto">
                <a:xfrm>
                  <a:off x="2665" y="2000"/>
                  <a:ext cx="461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ru-RU" altLang="ru-RU" sz="2400" b="1">
                      <a:latin typeface="Times New Roman" pitchFamily="18" charset="0"/>
                    </a:rPr>
                    <a:t>11</a:t>
                  </a:r>
                </a:p>
              </p:txBody>
            </p:sp>
            <p:sp>
              <p:nvSpPr>
                <p:cNvPr id="7300" name="Line 243"/>
                <p:cNvSpPr>
                  <a:spLocks noChangeShapeType="1"/>
                </p:cNvSpPr>
                <p:nvPr/>
              </p:nvSpPr>
              <p:spPr bwMode="auto">
                <a:xfrm>
                  <a:off x="2722" y="2052"/>
                  <a:ext cx="352" cy="0"/>
                </a:xfrm>
                <a:prstGeom prst="line">
                  <a:avLst/>
                </a:prstGeom>
                <a:noFill/>
                <a:ln w="28575">
                  <a:solidFill>
                    <a:srgbClr val="003366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6" name="Text Box 244"/>
              <p:cNvSpPr txBox="1">
                <a:spLocks noChangeArrowheads="1"/>
              </p:cNvSpPr>
              <p:nvPr/>
            </p:nvSpPr>
            <p:spPr bwMode="auto">
              <a:xfrm>
                <a:off x="345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7297" name="Text Box 245"/>
              <p:cNvSpPr txBox="1">
                <a:spLocks noChangeArrowheads="1"/>
              </p:cNvSpPr>
              <p:nvPr/>
            </p:nvSpPr>
            <p:spPr bwMode="auto">
              <a:xfrm>
                <a:off x="1133" y="986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600" b="1">
                    <a:latin typeface="Times New Roman" pitchFamily="18" charset="0"/>
                  </a:rPr>
                  <a:t>4</a:t>
                </a:r>
              </a:p>
            </p:txBody>
          </p:sp>
        </p:grpSp>
        <p:sp>
          <p:nvSpPr>
            <p:cNvPr id="7291" name="AutoShape 246"/>
            <p:cNvSpPr>
              <a:spLocks noChangeArrowheads="1"/>
            </p:cNvSpPr>
            <p:nvPr/>
          </p:nvSpPr>
          <p:spPr bwMode="auto">
            <a:xfrm>
              <a:off x="113" y="1162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3.</a:t>
              </a:r>
            </a:p>
          </p:txBody>
        </p:sp>
      </p:grpSp>
      <p:grpSp>
        <p:nvGrpSpPr>
          <p:cNvPr id="7173" name="Group 264"/>
          <p:cNvGrpSpPr>
            <a:grpSpLocks/>
          </p:cNvGrpSpPr>
          <p:nvPr/>
        </p:nvGrpSpPr>
        <p:grpSpPr bwMode="auto">
          <a:xfrm>
            <a:off x="98425" y="4724400"/>
            <a:ext cx="3249613" cy="965200"/>
            <a:chOff x="22" y="3004"/>
            <a:chExt cx="2047" cy="608"/>
          </a:xfrm>
        </p:grpSpPr>
        <p:sp>
          <p:nvSpPr>
            <p:cNvPr id="7277" name="AutoShape 249"/>
            <p:cNvSpPr>
              <a:spLocks noChangeArrowheads="1"/>
            </p:cNvSpPr>
            <p:nvPr/>
          </p:nvSpPr>
          <p:spPr bwMode="auto">
            <a:xfrm>
              <a:off x="436" y="3004"/>
              <a:ext cx="1633" cy="60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74" name="Group 250"/>
            <p:cNvGrpSpPr>
              <a:grpSpLocks/>
            </p:cNvGrpSpPr>
            <p:nvPr/>
          </p:nvGrpSpPr>
          <p:grpSpPr bwMode="auto">
            <a:xfrm>
              <a:off x="676" y="3052"/>
              <a:ext cx="512" cy="512"/>
              <a:chOff x="1776" y="1776"/>
              <a:chExt cx="512" cy="512"/>
            </a:xfrm>
          </p:grpSpPr>
          <p:sp>
            <p:nvSpPr>
              <p:cNvPr id="7287" name="Text Box 251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3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88" name="Text Box 252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7289" name="Line 253"/>
              <p:cNvSpPr>
                <a:spLocks noChangeShapeType="1"/>
              </p:cNvSpPr>
              <p:nvPr/>
            </p:nvSpPr>
            <p:spPr bwMode="auto">
              <a:xfrm>
                <a:off x="1858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79" name="Line 255"/>
            <p:cNvSpPr>
              <a:spLocks noChangeShapeType="1"/>
            </p:cNvSpPr>
            <p:nvPr/>
          </p:nvSpPr>
          <p:spPr bwMode="auto">
            <a:xfrm>
              <a:off x="1162" y="3332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5" name="Group 257"/>
            <p:cNvGrpSpPr>
              <a:grpSpLocks/>
            </p:cNvGrpSpPr>
            <p:nvPr/>
          </p:nvGrpSpPr>
          <p:grpSpPr bwMode="auto">
            <a:xfrm>
              <a:off x="1512" y="3052"/>
              <a:ext cx="512" cy="512"/>
              <a:chOff x="2640" y="1776"/>
              <a:chExt cx="512" cy="512"/>
            </a:xfrm>
          </p:grpSpPr>
          <p:sp>
            <p:nvSpPr>
              <p:cNvPr id="7284" name="Text Box 258"/>
              <p:cNvSpPr txBox="1">
                <a:spLocks noChangeArrowheads="1"/>
              </p:cNvSpPr>
              <p:nvPr/>
            </p:nvSpPr>
            <p:spPr bwMode="auto">
              <a:xfrm>
                <a:off x="2640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2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85" name="Text Box 259"/>
              <p:cNvSpPr txBox="1">
                <a:spLocks noChangeArrowheads="1"/>
              </p:cNvSpPr>
              <p:nvPr/>
            </p:nvSpPr>
            <p:spPr bwMode="auto">
              <a:xfrm>
                <a:off x="2665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7286" name="Line 260"/>
              <p:cNvSpPr>
                <a:spLocks noChangeShapeType="1"/>
              </p:cNvSpPr>
              <p:nvPr/>
            </p:nvSpPr>
            <p:spPr bwMode="auto">
              <a:xfrm>
                <a:off x="2722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81" name="Text Box 261"/>
            <p:cNvSpPr txBox="1">
              <a:spLocks noChangeArrowheads="1"/>
            </p:cNvSpPr>
            <p:nvPr/>
          </p:nvSpPr>
          <p:spPr bwMode="auto">
            <a:xfrm>
              <a:off x="532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latin typeface="Times New Roman" pitchFamily="18" charset="0"/>
                </a:rPr>
                <a:t>9</a:t>
              </a:r>
            </a:p>
          </p:txBody>
        </p:sp>
        <p:sp>
          <p:nvSpPr>
            <p:cNvPr id="7282" name="Text Box 262"/>
            <p:cNvSpPr txBox="1">
              <a:spLocks noChangeArrowheads="1"/>
            </p:cNvSpPr>
            <p:nvPr/>
          </p:nvSpPr>
          <p:spPr bwMode="auto">
            <a:xfrm>
              <a:off x="1320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7</a:t>
              </a:r>
            </a:p>
          </p:txBody>
        </p:sp>
        <p:sp>
          <p:nvSpPr>
            <p:cNvPr id="7283" name="AutoShape 263"/>
            <p:cNvSpPr>
              <a:spLocks noChangeArrowheads="1"/>
            </p:cNvSpPr>
            <p:nvPr/>
          </p:nvSpPr>
          <p:spPr bwMode="auto">
            <a:xfrm>
              <a:off x="22" y="3140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4.</a:t>
              </a:r>
            </a:p>
          </p:txBody>
        </p:sp>
      </p:grpSp>
      <p:grpSp>
        <p:nvGrpSpPr>
          <p:cNvPr id="7176" name="Group 265"/>
          <p:cNvGrpSpPr>
            <a:grpSpLocks/>
          </p:cNvGrpSpPr>
          <p:nvPr/>
        </p:nvGrpSpPr>
        <p:grpSpPr bwMode="auto">
          <a:xfrm>
            <a:off x="4643438" y="4724400"/>
            <a:ext cx="3249612" cy="965200"/>
            <a:chOff x="22" y="3004"/>
            <a:chExt cx="2047" cy="608"/>
          </a:xfrm>
        </p:grpSpPr>
        <p:sp>
          <p:nvSpPr>
            <p:cNvPr id="7264" name="AutoShape 266"/>
            <p:cNvSpPr>
              <a:spLocks noChangeArrowheads="1"/>
            </p:cNvSpPr>
            <p:nvPr/>
          </p:nvSpPr>
          <p:spPr bwMode="auto">
            <a:xfrm>
              <a:off x="436" y="3004"/>
              <a:ext cx="1633" cy="60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77" name="Group 267"/>
            <p:cNvGrpSpPr>
              <a:grpSpLocks/>
            </p:cNvGrpSpPr>
            <p:nvPr/>
          </p:nvGrpSpPr>
          <p:grpSpPr bwMode="auto">
            <a:xfrm>
              <a:off x="676" y="3052"/>
              <a:ext cx="512" cy="512"/>
              <a:chOff x="1776" y="1776"/>
              <a:chExt cx="512" cy="512"/>
            </a:xfrm>
          </p:grpSpPr>
          <p:sp>
            <p:nvSpPr>
              <p:cNvPr id="7274" name="Text Box 268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7275" name="Text Box 269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7276" name="Line 270"/>
              <p:cNvSpPr>
                <a:spLocks noChangeShapeType="1"/>
              </p:cNvSpPr>
              <p:nvPr/>
            </p:nvSpPr>
            <p:spPr bwMode="auto">
              <a:xfrm>
                <a:off x="1858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66" name="Line 271"/>
            <p:cNvSpPr>
              <a:spLocks noChangeShapeType="1"/>
            </p:cNvSpPr>
            <p:nvPr/>
          </p:nvSpPr>
          <p:spPr bwMode="auto">
            <a:xfrm>
              <a:off x="1162" y="3332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78" name="Group 272"/>
            <p:cNvGrpSpPr>
              <a:grpSpLocks/>
            </p:cNvGrpSpPr>
            <p:nvPr/>
          </p:nvGrpSpPr>
          <p:grpSpPr bwMode="auto">
            <a:xfrm>
              <a:off x="1512" y="3052"/>
              <a:ext cx="512" cy="512"/>
              <a:chOff x="2640" y="1776"/>
              <a:chExt cx="512" cy="512"/>
            </a:xfrm>
          </p:grpSpPr>
          <p:sp>
            <p:nvSpPr>
              <p:cNvPr id="7271" name="Text Box 273"/>
              <p:cNvSpPr txBox="1">
                <a:spLocks noChangeArrowheads="1"/>
              </p:cNvSpPr>
              <p:nvPr/>
            </p:nvSpPr>
            <p:spPr bwMode="auto">
              <a:xfrm>
                <a:off x="2640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7272" name="Text Box 274"/>
              <p:cNvSpPr txBox="1">
                <a:spLocks noChangeArrowheads="1"/>
              </p:cNvSpPr>
              <p:nvPr/>
            </p:nvSpPr>
            <p:spPr bwMode="auto">
              <a:xfrm>
                <a:off x="2665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7273" name="Line 275"/>
              <p:cNvSpPr>
                <a:spLocks noChangeShapeType="1"/>
              </p:cNvSpPr>
              <p:nvPr/>
            </p:nvSpPr>
            <p:spPr bwMode="auto">
              <a:xfrm>
                <a:off x="2722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68" name="Text Box 276"/>
            <p:cNvSpPr txBox="1">
              <a:spLocks noChangeArrowheads="1"/>
            </p:cNvSpPr>
            <p:nvPr/>
          </p:nvSpPr>
          <p:spPr bwMode="auto">
            <a:xfrm>
              <a:off x="532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7269" name="Text Box 277"/>
            <p:cNvSpPr txBox="1">
              <a:spLocks noChangeArrowheads="1"/>
            </p:cNvSpPr>
            <p:nvPr/>
          </p:nvSpPr>
          <p:spPr bwMode="auto">
            <a:xfrm>
              <a:off x="1320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6</a:t>
              </a:r>
            </a:p>
          </p:txBody>
        </p:sp>
        <p:sp>
          <p:nvSpPr>
            <p:cNvPr id="7270" name="AutoShape 278"/>
            <p:cNvSpPr>
              <a:spLocks noChangeArrowheads="1"/>
            </p:cNvSpPr>
            <p:nvPr/>
          </p:nvSpPr>
          <p:spPr bwMode="auto">
            <a:xfrm>
              <a:off x="22" y="3140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4.</a:t>
              </a:r>
            </a:p>
          </p:txBody>
        </p:sp>
      </p:grpSp>
      <p:grpSp>
        <p:nvGrpSpPr>
          <p:cNvPr id="7179" name="Group 279"/>
          <p:cNvGrpSpPr>
            <a:grpSpLocks/>
          </p:cNvGrpSpPr>
          <p:nvPr/>
        </p:nvGrpSpPr>
        <p:grpSpPr bwMode="auto">
          <a:xfrm>
            <a:off x="98425" y="5776913"/>
            <a:ext cx="3249613" cy="965200"/>
            <a:chOff x="22" y="3004"/>
            <a:chExt cx="2047" cy="608"/>
          </a:xfrm>
        </p:grpSpPr>
        <p:sp>
          <p:nvSpPr>
            <p:cNvPr id="7251" name="AutoShape 280"/>
            <p:cNvSpPr>
              <a:spLocks noChangeArrowheads="1"/>
            </p:cNvSpPr>
            <p:nvPr/>
          </p:nvSpPr>
          <p:spPr bwMode="auto">
            <a:xfrm>
              <a:off x="436" y="3004"/>
              <a:ext cx="1633" cy="60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80" name="Group 281"/>
            <p:cNvGrpSpPr>
              <a:grpSpLocks/>
            </p:cNvGrpSpPr>
            <p:nvPr/>
          </p:nvGrpSpPr>
          <p:grpSpPr bwMode="auto">
            <a:xfrm>
              <a:off x="676" y="3052"/>
              <a:ext cx="512" cy="512"/>
              <a:chOff x="1776" y="1776"/>
              <a:chExt cx="512" cy="512"/>
            </a:xfrm>
          </p:grpSpPr>
          <p:sp>
            <p:nvSpPr>
              <p:cNvPr id="7261" name="Text Box 282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8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62" name="Text Box 283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11</a:t>
                </a:r>
              </a:p>
            </p:txBody>
          </p:sp>
          <p:sp>
            <p:nvSpPr>
              <p:cNvPr id="7263" name="Line 284"/>
              <p:cNvSpPr>
                <a:spLocks noChangeShapeType="1"/>
              </p:cNvSpPr>
              <p:nvPr/>
            </p:nvSpPr>
            <p:spPr bwMode="auto">
              <a:xfrm flipV="1">
                <a:off x="1858" y="2049"/>
                <a:ext cx="192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53" name="Line 285"/>
            <p:cNvSpPr>
              <a:spLocks noChangeShapeType="1"/>
            </p:cNvSpPr>
            <p:nvPr/>
          </p:nvSpPr>
          <p:spPr bwMode="auto">
            <a:xfrm>
              <a:off x="1162" y="3332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1" name="Group 286"/>
            <p:cNvGrpSpPr>
              <a:grpSpLocks/>
            </p:cNvGrpSpPr>
            <p:nvPr/>
          </p:nvGrpSpPr>
          <p:grpSpPr bwMode="auto">
            <a:xfrm>
              <a:off x="1512" y="3052"/>
              <a:ext cx="512" cy="512"/>
              <a:chOff x="2640" y="1776"/>
              <a:chExt cx="512" cy="512"/>
            </a:xfrm>
          </p:grpSpPr>
          <p:sp>
            <p:nvSpPr>
              <p:cNvPr id="7258" name="Text Box 287"/>
              <p:cNvSpPr txBox="1">
                <a:spLocks noChangeArrowheads="1"/>
              </p:cNvSpPr>
              <p:nvPr/>
            </p:nvSpPr>
            <p:spPr bwMode="auto">
              <a:xfrm>
                <a:off x="2640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10</a:t>
                </a:r>
              </a:p>
            </p:txBody>
          </p:sp>
          <p:sp>
            <p:nvSpPr>
              <p:cNvPr id="7259" name="Text Box 288"/>
              <p:cNvSpPr txBox="1">
                <a:spLocks noChangeArrowheads="1"/>
              </p:cNvSpPr>
              <p:nvPr/>
            </p:nvSpPr>
            <p:spPr bwMode="auto">
              <a:xfrm>
                <a:off x="2665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11</a:t>
                </a:r>
              </a:p>
            </p:txBody>
          </p:sp>
          <p:sp>
            <p:nvSpPr>
              <p:cNvPr id="7260" name="Line 289"/>
              <p:cNvSpPr>
                <a:spLocks noChangeShapeType="1"/>
              </p:cNvSpPr>
              <p:nvPr/>
            </p:nvSpPr>
            <p:spPr bwMode="auto">
              <a:xfrm flipV="1">
                <a:off x="2722" y="2049"/>
                <a:ext cx="166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55" name="Text Box 290"/>
            <p:cNvSpPr txBox="1">
              <a:spLocks noChangeArrowheads="1"/>
            </p:cNvSpPr>
            <p:nvPr/>
          </p:nvSpPr>
          <p:spPr bwMode="auto">
            <a:xfrm>
              <a:off x="532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256" name="Text Box 291"/>
            <p:cNvSpPr txBox="1">
              <a:spLocks noChangeArrowheads="1"/>
            </p:cNvSpPr>
            <p:nvPr/>
          </p:nvSpPr>
          <p:spPr bwMode="auto">
            <a:xfrm>
              <a:off x="1320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latin typeface="Times New Roman" pitchFamily="18" charset="0"/>
              </a:endParaRPr>
            </a:p>
          </p:txBody>
        </p:sp>
        <p:sp>
          <p:nvSpPr>
            <p:cNvPr id="7257" name="AutoShape 292"/>
            <p:cNvSpPr>
              <a:spLocks noChangeArrowheads="1"/>
            </p:cNvSpPr>
            <p:nvPr/>
          </p:nvSpPr>
          <p:spPr bwMode="auto">
            <a:xfrm>
              <a:off x="22" y="3140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5.</a:t>
              </a:r>
            </a:p>
          </p:txBody>
        </p:sp>
      </p:grpSp>
      <p:grpSp>
        <p:nvGrpSpPr>
          <p:cNvPr id="7182" name="Group 293"/>
          <p:cNvGrpSpPr>
            <a:grpSpLocks/>
          </p:cNvGrpSpPr>
          <p:nvPr/>
        </p:nvGrpSpPr>
        <p:grpSpPr bwMode="auto">
          <a:xfrm>
            <a:off x="4643438" y="5776913"/>
            <a:ext cx="3249612" cy="965200"/>
            <a:chOff x="22" y="3004"/>
            <a:chExt cx="2047" cy="608"/>
          </a:xfrm>
        </p:grpSpPr>
        <p:sp>
          <p:nvSpPr>
            <p:cNvPr id="7238" name="AutoShape 294"/>
            <p:cNvSpPr>
              <a:spLocks noChangeArrowheads="1"/>
            </p:cNvSpPr>
            <p:nvPr/>
          </p:nvSpPr>
          <p:spPr bwMode="auto">
            <a:xfrm>
              <a:off x="436" y="3004"/>
              <a:ext cx="1633" cy="608"/>
            </a:xfrm>
            <a:prstGeom prst="roundRect">
              <a:avLst>
                <a:gd name="adj" fmla="val 16667"/>
              </a:avLst>
            </a:prstGeom>
            <a:solidFill>
              <a:srgbClr val="FFFF99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83" name="Group 295"/>
            <p:cNvGrpSpPr>
              <a:grpSpLocks/>
            </p:cNvGrpSpPr>
            <p:nvPr/>
          </p:nvGrpSpPr>
          <p:grpSpPr bwMode="auto">
            <a:xfrm>
              <a:off x="676" y="3052"/>
              <a:ext cx="512" cy="512"/>
              <a:chOff x="1776" y="1776"/>
              <a:chExt cx="512" cy="512"/>
            </a:xfrm>
          </p:grpSpPr>
          <p:sp>
            <p:nvSpPr>
              <p:cNvPr id="7248" name="Text Box 296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7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49" name="Text Box 297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7250" name="Line 298"/>
              <p:cNvSpPr>
                <a:spLocks noChangeShapeType="1"/>
              </p:cNvSpPr>
              <p:nvPr/>
            </p:nvSpPr>
            <p:spPr bwMode="auto">
              <a:xfrm flipV="1">
                <a:off x="1858" y="2049"/>
                <a:ext cx="209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40" name="Line 299"/>
            <p:cNvSpPr>
              <a:spLocks noChangeShapeType="1"/>
            </p:cNvSpPr>
            <p:nvPr/>
          </p:nvSpPr>
          <p:spPr bwMode="auto">
            <a:xfrm>
              <a:off x="1162" y="3332"/>
              <a:ext cx="208" cy="0"/>
            </a:xfrm>
            <a:prstGeom prst="line">
              <a:avLst/>
            </a:prstGeom>
            <a:noFill/>
            <a:ln w="28575">
              <a:solidFill>
                <a:srgbClr val="0033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4" name="Group 300"/>
            <p:cNvGrpSpPr>
              <a:grpSpLocks/>
            </p:cNvGrpSpPr>
            <p:nvPr/>
          </p:nvGrpSpPr>
          <p:grpSpPr bwMode="auto">
            <a:xfrm>
              <a:off x="1512" y="3052"/>
              <a:ext cx="512" cy="512"/>
              <a:chOff x="2640" y="1776"/>
              <a:chExt cx="512" cy="512"/>
            </a:xfrm>
          </p:grpSpPr>
          <p:sp>
            <p:nvSpPr>
              <p:cNvPr id="7245" name="Text Box 301"/>
              <p:cNvSpPr txBox="1">
                <a:spLocks noChangeArrowheads="1"/>
              </p:cNvSpPr>
              <p:nvPr/>
            </p:nvSpPr>
            <p:spPr bwMode="auto">
              <a:xfrm>
                <a:off x="2640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12</a:t>
                </a:r>
              </a:p>
            </p:txBody>
          </p:sp>
          <p:sp>
            <p:nvSpPr>
              <p:cNvPr id="7246" name="Text Box 302"/>
              <p:cNvSpPr txBox="1">
                <a:spLocks noChangeArrowheads="1"/>
              </p:cNvSpPr>
              <p:nvPr/>
            </p:nvSpPr>
            <p:spPr bwMode="auto">
              <a:xfrm>
                <a:off x="2665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7247" name="Line 303"/>
              <p:cNvSpPr>
                <a:spLocks noChangeShapeType="1"/>
              </p:cNvSpPr>
              <p:nvPr/>
            </p:nvSpPr>
            <p:spPr bwMode="auto">
              <a:xfrm flipV="1">
                <a:off x="2722" y="2049"/>
                <a:ext cx="228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42" name="Text Box 304"/>
            <p:cNvSpPr txBox="1">
              <a:spLocks noChangeArrowheads="1"/>
            </p:cNvSpPr>
            <p:nvPr/>
          </p:nvSpPr>
          <p:spPr bwMode="auto">
            <a:xfrm>
              <a:off x="532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7243" name="Text Box 305"/>
            <p:cNvSpPr txBox="1">
              <a:spLocks noChangeArrowheads="1"/>
            </p:cNvSpPr>
            <p:nvPr/>
          </p:nvSpPr>
          <p:spPr bwMode="auto">
            <a:xfrm>
              <a:off x="1320" y="3100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altLang="ru-RU" sz="3600" b="1">
                <a:latin typeface="Times New Roman" pitchFamily="18" charset="0"/>
              </a:endParaRPr>
            </a:p>
          </p:txBody>
        </p:sp>
        <p:sp>
          <p:nvSpPr>
            <p:cNvPr id="7244" name="AutoShape 306"/>
            <p:cNvSpPr>
              <a:spLocks noChangeArrowheads="1"/>
            </p:cNvSpPr>
            <p:nvPr/>
          </p:nvSpPr>
          <p:spPr bwMode="auto">
            <a:xfrm>
              <a:off x="22" y="3140"/>
              <a:ext cx="374" cy="320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400" b="1">
                  <a:latin typeface="Times New Roman" pitchFamily="18" charset="0"/>
                </a:rPr>
                <a:t>5.</a:t>
              </a:r>
            </a:p>
          </p:txBody>
        </p:sp>
      </p:grpSp>
      <p:grpSp>
        <p:nvGrpSpPr>
          <p:cNvPr id="7185" name="Group 307"/>
          <p:cNvGrpSpPr>
            <a:grpSpLocks/>
          </p:cNvGrpSpPr>
          <p:nvPr/>
        </p:nvGrpSpPr>
        <p:grpSpPr bwMode="auto">
          <a:xfrm>
            <a:off x="7956550" y="1628775"/>
            <a:ext cx="1079500" cy="965200"/>
            <a:chOff x="1882" y="1071"/>
            <a:chExt cx="680" cy="608"/>
          </a:xfrm>
        </p:grpSpPr>
        <p:sp>
          <p:nvSpPr>
            <p:cNvPr id="7232" name="AutoShape 308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86" name="Group 309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235" name="Text Box 310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5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36" name="Text Box 311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>
                    <a:latin typeface="Times New Roman" pitchFamily="18" charset="0"/>
                  </a:rPr>
                  <a:t>9</a:t>
                </a:r>
              </a:p>
            </p:txBody>
          </p:sp>
          <p:sp>
            <p:nvSpPr>
              <p:cNvPr id="7237" name="Line 312"/>
              <p:cNvSpPr>
                <a:spLocks noChangeShapeType="1"/>
              </p:cNvSpPr>
              <p:nvPr/>
            </p:nvSpPr>
            <p:spPr bwMode="auto">
              <a:xfrm flipV="1">
                <a:off x="1858" y="2052"/>
                <a:ext cx="157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34" name="Text Box 313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 dirty="0">
                  <a:latin typeface="Times New Roman" pitchFamily="18" charset="0"/>
                </a:rPr>
                <a:t>5</a:t>
              </a:r>
            </a:p>
          </p:txBody>
        </p:sp>
      </p:grpSp>
      <p:grpSp>
        <p:nvGrpSpPr>
          <p:cNvPr id="7187" name="Group 321"/>
          <p:cNvGrpSpPr>
            <a:grpSpLocks/>
          </p:cNvGrpSpPr>
          <p:nvPr/>
        </p:nvGrpSpPr>
        <p:grpSpPr bwMode="auto">
          <a:xfrm>
            <a:off x="3419475" y="2665413"/>
            <a:ext cx="1079500" cy="965200"/>
            <a:chOff x="2200" y="1706"/>
            <a:chExt cx="680" cy="608"/>
          </a:xfrm>
        </p:grpSpPr>
        <p:sp>
          <p:nvSpPr>
            <p:cNvPr id="7230" name="AutoShape 315"/>
            <p:cNvSpPr>
              <a:spLocks noChangeArrowheads="1"/>
            </p:cNvSpPr>
            <p:nvPr/>
          </p:nvSpPr>
          <p:spPr bwMode="auto">
            <a:xfrm>
              <a:off x="2200" y="1706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7231" name="Text Box 320"/>
            <p:cNvSpPr txBox="1">
              <a:spLocks noChangeArrowheads="1"/>
            </p:cNvSpPr>
            <p:nvPr/>
          </p:nvSpPr>
          <p:spPr bwMode="auto">
            <a:xfrm>
              <a:off x="2381" y="179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9</a:t>
              </a:r>
            </a:p>
          </p:txBody>
        </p:sp>
      </p:grpSp>
      <p:grpSp>
        <p:nvGrpSpPr>
          <p:cNvPr id="7188" name="Group 322"/>
          <p:cNvGrpSpPr>
            <a:grpSpLocks/>
          </p:cNvGrpSpPr>
          <p:nvPr/>
        </p:nvGrpSpPr>
        <p:grpSpPr bwMode="auto">
          <a:xfrm>
            <a:off x="7956550" y="2665413"/>
            <a:ext cx="1079500" cy="965200"/>
            <a:chOff x="2200" y="1706"/>
            <a:chExt cx="680" cy="608"/>
          </a:xfrm>
        </p:grpSpPr>
        <p:sp>
          <p:nvSpPr>
            <p:cNvPr id="7228" name="AutoShape 323"/>
            <p:cNvSpPr>
              <a:spLocks noChangeArrowheads="1"/>
            </p:cNvSpPr>
            <p:nvPr/>
          </p:nvSpPr>
          <p:spPr bwMode="auto">
            <a:xfrm>
              <a:off x="2200" y="1706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sp>
          <p:nvSpPr>
            <p:cNvPr id="7229" name="Text Box 324"/>
            <p:cNvSpPr txBox="1">
              <a:spLocks noChangeArrowheads="1"/>
            </p:cNvSpPr>
            <p:nvPr/>
          </p:nvSpPr>
          <p:spPr bwMode="auto">
            <a:xfrm>
              <a:off x="2381" y="179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8</a:t>
              </a:r>
            </a:p>
          </p:txBody>
        </p:sp>
      </p:grpSp>
      <p:grpSp>
        <p:nvGrpSpPr>
          <p:cNvPr id="7189" name="Group 325"/>
          <p:cNvGrpSpPr>
            <a:grpSpLocks/>
          </p:cNvGrpSpPr>
          <p:nvPr/>
        </p:nvGrpSpPr>
        <p:grpSpPr bwMode="auto">
          <a:xfrm>
            <a:off x="3419475" y="3702050"/>
            <a:ext cx="1079500" cy="965200"/>
            <a:chOff x="1882" y="1071"/>
            <a:chExt cx="680" cy="608"/>
          </a:xfrm>
        </p:grpSpPr>
        <p:sp>
          <p:nvSpPr>
            <p:cNvPr id="7222" name="AutoShape 326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90" name="Group 327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225" name="Text Box 328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7226" name="Text Box 329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7227" name="Line 330"/>
              <p:cNvSpPr>
                <a:spLocks noChangeShapeType="1"/>
              </p:cNvSpPr>
              <p:nvPr/>
            </p:nvSpPr>
            <p:spPr bwMode="auto">
              <a:xfrm flipV="1">
                <a:off x="1858" y="2051"/>
                <a:ext cx="180" cy="1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24" name="Text Box 331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7</a:t>
              </a:r>
            </a:p>
          </p:txBody>
        </p:sp>
      </p:grpSp>
      <p:grpSp>
        <p:nvGrpSpPr>
          <p:cNvPr id="7191" name="Group 332"/>
          <p:cNvGrpSpPr>
            <a:grpSpLocks/>
          </p:cNvGrpSpPr>
          <p:nvPr/>
        </p:nvGrpSpPr>
        <p:grpSpPr bwMode="auto">
          <a:xfrm>
            <a:off x="7956550" y="3702050"/>
            <a:ext cx="1079500" cy="965200"/>
            <a:chOff x="1882" y="1071"/>
            <a:chExt cx="680" cy="608"/>
          </a:xfrm>
        </p:grpSpPr>
        <p:sp>
          <p:nvSpPr>
            <p:cNvPr id="7216" name="AutoShape 333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92" name="Group 334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219" name="Text Box 335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7220" name="Text Box 336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11</a:t>
                </a:r>
              </a:p>
            </p:txBody>
          </p:sp>
          <p:sp>
            <p:nvSpPr>
              <p:cNvPr id="7221" name="Line 337"/>
              <p:cNvSpPr>
                <a:spLocks noChangeShapeType="1"/>
              </p:cNvSpPr>
              <p:nvPr/>
            </p:nvSpPr>
            <p:spPr bwMode="auto">
              <a:xfrm>
                <a:off x="1858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18" name="Text Box 338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6</a:t>
              </a:r>
            </a:p>
          </p:txBody>
        </p:sp>
      </p:grpSp>
      <p:grpSp>
        <p:nvGrpSpPr>
          <p:cNvPr id="7193" name="Group 339"/>
          <p:cNvGrpSpPr>
            <a:grpSpLocks/>
          </p:cNvGrpSpPr>
          <p:nvPr/>
        </p:nvGrpSpPr>
        <p:grpSpPr bwMode="auto">
          <a:xfrm>
            <a:off x="3419475" y="4724400"/>
            <a:ext cx="1079500" cy="965200"/>
            <a:chOff x="1882" y="1071"/>
            <a:chExt cx="680" cy="608"/>
          </a:xfrm>
        </p:grpSpPr>
        <p:sp>
          <p:nvSpPr>
            <p:cNvPr id="7210" name="AutoShape 340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195" name="Group 341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213" name="Text Box 342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7214" name="Text Box 343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5</a:t>
                </a:r>
              </a:p>
            </p:txBody>
          </p:sp>
          <p:sp>
            <p:nvSpPr>
              <p:cNvPr id="7215" name="Line 344"/>
              <p:cNvSpPr>
                <a:spLocks noChangeShapeType="1"/>
              </p:cNvSpPr>
              <p:nvPr/>
            </p:nvSpPr>
            <p:spPr bwMode="auto">
              <a:xfrm>
                <a:off x="1858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12" name="Text Box 345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2</a:t>
              </a:r>
            </a:p>
          </p:txBody>
        </p:sp>
      </p:grpSp>
      <p:grpSp>
        <p:nvGrpSpPr>
          <p:cNvPr id="7200" name="Group 346"/>
          <p:cNvGrpSpPr>
            <a:grpSpLocks/>
          </p:cNvGrpSpPr>
          <p:nvPr/>
        </p:nvGrpSpPr>
        <p:grpSpPr bwMode="auto">
          <a:xfrm>
            <a:off x="7956550" y="4724400"/>
            <a:ext cx="1079500" cy="965200"/>
            <a:chOff x="1882" y="1071"/>
            <a:chExt cx="680" cy="608"/>
          </a:xfrm>
        </p:grpSpPr>
        <p:sp>
          <p:nvSpPr>
            <p:cNvPr id="7204" name="AutoShape 347"/>
            <p:cNvSpPr>
              <a:spLocks noChangeArrowheads="1"/>
            </p:cNvSpPr>
            <p:nvPr/>
          </p:nvSpPr>
          <p:spPr bwMode="auto">
            <a:xfrm>
              <a:off x="1882" y="1071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205" name="Group 348"/>
            <p:cNvGrpSpPr>
              <a:grpSpLocks/>
            </p:cNvGrpSpPr>
            <p:nvPr/>
          </p:nvGrpSpPr>
          <p:grpSpPr bwMode="auto">
            <a:xfrm>
              <a:off x="2031" y="1119"/>
              <a:ext cx="512" cy="512"/>
              <a:chOff x="1776" y="1776"/>
              <a:chExt cx="512" cy="512"/>
            </a:xfrm>
          </p:grpSpPr>
          <p:sp>
            <p:nvSpPr>
              <p:cNvPr id="7207" name="Text Box 349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</a:t>
                </a:r>
              </a:p>
            </p:txBody>
          </p:sp>
          <p:sp>
            <p:nvSpPr>
              <p:cNvPr id="7208" name="Text Box 350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3</a:t>
                </a:r>
              </a:p>
            </p:txBody>
          </p:sp>
          <p:sp>
            <p:nvSpPr>
              <p:cNvPr id="7209" name="Line 351"/>
              <p:cNvSpPr>
                <a:spLocks noChangeShapeType="1"/>
              </p:cNvSpPr>
              <p:nvPr/>
            </p:nvSpPr>
            <p:spPr bwMode="auto">
              <a:xfrm>
                <a:off x="1858" y="2052"/>
                <a:ext cx="352" cy="0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06" name="Text Box 352"/>
            <p:cNvSpPr txBox="1">
              <a:spLocks noChangeArrowheads="1"/>
            </p:cNvSpPr>
            <p:nvPr/>
          </p:nvSpPr>
          <p:spPr bwMode="auto">
            <a:xfrm>
              <a:off x="1887" y="1167"/>
              <a:ext cx="28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3600" b="1">
                  <a:latin typeface="Times New Roman" pitchFamily="18" charset="0"/>
                </a:rPr>
                <a:t>2</a:t>
              </a:r>
            </a:p>
          </p:txBody>
        </p:sp>
      </p:grpSp>
      <p:grpSp>
        <p:nvGrpSpPr>
          <p:cNvPr id="7211" name="Group 360"/>
          <p:cNvGrpSpPr>
            <a:grpSpLocks/>
          </p:cNvGrpSpPr>
          <p:nvPr/>
        </p:nvGrpSpPr>
        <p:grpSpPr bwMode="auto">
          <a:xfrm>
            <a:off x="3419475" y="5776913"/>
            <a:ext cx="1079500" cy="965200"/>
            <a:chOff x="2154" y="3639"/>
            <a:chExt cx="680" cy="608"/>
          </a:xfrm>
        </p:grpSpPr>
        <p:sp>
          <p:nvSpPr>
            <p:cNvPr id="7199" name="AutoShape 354"/>
            <p:cNvSpPr>
              <a:spLocks noChangeArrowheads="1"/>
            </p:cNvSpPr>
            <p:nvPr/>
          </p:nvSpPr>
          <p:spPr bwMode="auto">
            <a:xfrm>
              <a:off x="2154" y="3639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217" name="Group 355"/>
            <p:cNvGrpSpPr>
              <a:grpSpLocks/>
            </p:cNvGrpSpPr>
            <p:nvPr/>
          </p:nvGrpSpPr>
          <p:grpSpPr bwMode="auto">
            <a:xfrm>
              <a:off x="2245" y="3687"/>
              <a:ext cx="512" cy="512"/>
              <a:chOff x="1776" y="1776"/>
              <a:chExt cx="512" cy="512"/>
            </a:xfrm>
          </p:grpSpPr>
          <p:sp>
            <p:nvSpPr>
              <p:cNvPr id="7201" name="Text Box 356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9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202" name="Text Box 357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11</a:t>
                </a:r>
              </a:p>
            </p:txBody>
          </p:sp>
          <p:sp>
            <p:nvSpPr>
              <p:cNvPr id="7203" name="Line 358"/>
              <p:cNvSpPr>
                <a:spLocks noChangeShapeType="1"/>
              </p:cNvSpPr>
              <p:nvPr/>
            </p:nvSpPr>
            <p:spPr bwMode="auto">
              <a:xfrm flipV="1">
                <a:off x="1858" y="2049"/>
                <a:ext cx="148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23" name="Group 361"/>
          <p:cNvGrpSpPr>
            <a:grpSpLocks/>
          </p:cNvGrpSpPr>
          <p:nvPr/>
        </p:nvGrpSpPr>
        <p:grpSpPr bwMode="auto">
          <a:xfrm>
            <a:off x="7956550" y="5776913"/>
            <a:ext cx="1079500" cy="965200"/>
            <a:chOff x="2154" y="3639"/>
            <a:chExt cx="680" cy="608"/>
          </a:xfrm>
        </p:grpSpPr>
        <p:sp>
          <p:nvSpPr>
            <p:cNvPr id="7194" name="AutoShape 362"/>
            <p:cNvSpPr>
              <a:spLocks noChangeArrowheads="1"/>
            </p:cNvSpPr>
            <p:nvPr/>
          </p:nvSpPr>
          <p:spPr bwMode="auto">
            <a:xfrm>
              <a:off x="2154" y="3639"/>
              <a:ext cx="680" cy="60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38100" cmpd="dbl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altLang="ru-RU"/>
            </a:p>
          </p:txBody>
        </p:sp>
        <p:grpSp>
          <p:nvGrpSpPr>
            <p:cNvPr id="7233" name="Group 363"/>
            <p:cNvGrpSpPr>
              <a:grpSpLocks/>
            </p:cNvGrpSpPr>
            <p:nvPr/>
          </p:nvGrpSpPr>
          <p:grpSpPr bwMode="auto">
            <a:xfrm>
              <a:off x="2245" y="3687"/>
              <a:ext cx="512" cy="512"/>
              <a:chOff x="1776" y="1776"/>
              <a:chExt cx="512" cy="512"/>
            </a:xfrm>
          </p:grpSpPr>
          <p:sp>
            <p:nvSpPr>
              <p:cNvPr id="7196" name="Text Box 364"/>
              <p:cNvSpPr txBox="1">
                <a:spLocks noChangeArrowheads="1"/>
              </p:cNvSpPr>
              <p:nvPr/>
            </p:nvSpPr>
            <p:spPr bwMode="auto">
              <a:xfrm>
                <a:off x="1776" y="1776"/>
                <a:ext cx="5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 dirty="0" smtClean="0">
                    <a:latin typeface="Times New Roman" pitchFamily="18" charset="0"/>
                  </a:rPr>
                  <a:t> 8</a:t>
                </a:r>
                <a:endParaRPr lang="ru-RU" altLang="ru-RU" sz="2400" b="1" dirty="0">
                  <a:latin typeface="Times New Roman" pitchFamily="18" charset="0"/>
                </a:endParaRPr>
              </a:p>
            </p:txBody>
          </p:sp>
          <p:sp>
            <p:nvSpPr>
              <p:cNvPr id="7197" name="Text Box 365"/>
              <p:cNvSpPr txBox="1">
                <a:spLocks noChangeArrowheads="1"/>
              </p:cNvSpPr>
              <p:nvPr/>
            </p:nvSpPr>
            <p:spPr bwMode="auto">
              <a:xfrm>
                <a:off x="1801" y="2000"/>
                <a:ext cx="461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ru-RU" altLang="ru-RU" sz="2400" b="1">
                    <a:latin typeface="Times New Roman" pitchFamily="18" charset="0"/>
                  </a:rPr>
                  <a:t>13</a:t>
                </a:r>
              </a:p>
            </p:txBody>
          </p:sp>
          <p:sp>
            <p:nvSpPr>
              <p:cNvPr id="7198" name="Line 366"/>
              <p:cNvSpPr>
                <a:spLocks noChangeShapeType="1"/>
              </p:cNvSpPr>
              <p:nvPr/>
            </p:nvSpPr>
            <p:spPr bwMode="auto">
              <a:xfrm flipV="1">
                <a:off x="1858" y="2049"/>
                <a:ext cx="215" cy="3"/>
              </a:xfrm>
              <a:prstGeom prst="line">
                <a:avLst/>
              </a:prstGeom>
              <a:noFill/>
              <a:ln w="28575">
                <a:solidFill>
                  <a:srgbClr val="003366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4" name="Прямоугольник 223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5" name="Прямоугольник 224"/>
          <p:cNvSpPr/>
          <p:nvPr/>
        </p:nvSpPr>
        <p:spPr>
          <a:xfrm>
            <a:off x="1546269" y="0"/>
            <a:ext cx="55721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Выполните действия: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58579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9600" b="1" cap="none" spc="0" dirty="0" smtClean="0">
                <a:ln w="1905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905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Picture 3" descr="MCj04280950000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214554"/>
            <a:ext cx="478634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сегодня завершён,</a:t>
            </a:r>
            <a:b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И каждый должен знать:</a:t>
            </a:r>
          </a:p>
          <a:p>
            <a:pPr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поработал хорошо</a:t>
            </a:r>
          </a:p>
          <a:p>
            <a:pPr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Получит точно </a:t>
            </a:r>
            <a:r>
              <a:rPr lang="ru-RU" sz="4400" dirty="0" smtClean="0">
                <a:solidFill>
                  <a:srgbClr val="FF0000"/>
                </a:solidFill>
              </a:rPr>
              <a:t>                                                                    </a:t>
            </a:r>
          </a:p>
          <a:p>
            <a:pPr>
              <a:buNone/>
            </a:pPr>
            <a:r>
              <a:rPr lang="ru-RU" sz="12000" b="1" dirty="0" smtClean="0">
                <a:solidFill>
                  <a:srgbClr val="FF0000"/>
                </a:solidFill>
              </a:rPr>
              <a:t>               5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0221" y="285728"/>
            <a:ext cx="3415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Рефлексия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571612"/>
            <a:ext cx="878684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Мне больше всего удалось …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Было трудно, потому что …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Своей работой я сегодня …, потому что …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Задания для меня показались …</a:t>
            </a:r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Особенно мне понравилось…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научился …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Сегодня я узнал …</a:t>
            </a:r>
          </a:p>
          <a:p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похвалил бы себя за …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оцениваю свою работу на …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2" descr="Итоги урока рефлекс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480" t="16798" r="2362" b="11549"/>
          <a:stretch>
            <a:fillRect/>
          </a:stretch>
        </p:blipFill>
        <p:spPr bwMode="auto">
          <a:xfrm>
            <a:off x="6715140" y="3786190"/>
            <a:ext cx="2188685" cy="2857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5450" y="642918"/>
            <a:ext cx="6296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Домашнее задание: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3000372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§ 29 выучить правила, № 778 (3, 4)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52413"/>
            <a:ext cx="9144000" cy="635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42984"/>
            <a:ext cx="90726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Спасибо за урок!</a:t>
            </a:r>
            <a:endParaRPr lang="ru-RU" sz="72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1406" y="1484784"/>
            <a:ext cx="7828316" cy="4068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0" y="3038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611313" y="2322513"/>
          <a:ext cx="1052512" cy="1638300"/>
        </p:xfrm>
        <a:graphic>
          <a:graphicData uri="http://schemas.openxmlformats.org/presentationml/2006/ole">
            <p:oleObj spid="_x0000_s29714" name="Формула" r:id="rId3" imgW="6087960" imgH="9429840" progId="Equation.3">
              <p:embed/>
            </p:oleObj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336550" y="2322513"/>
          <a:ext cx="1312863" cy="1636712"/>
        </p:xfrm>
        <a:graphic>
          <a:graphicData uri="http://schemas.openxmlformats.org/presentationml/2006/ole">
            <p:oleObj spid="_x0000_s29715" name="Формула" r:id="rId4" imgW="7612200" imgH="9429840" progId="Equation.3">
              <p:embed/>
            </p:oleObj>
          </a:graphicData>
        </a:graphic>
      </p:graphicFrame>
      <p:graphicFrame>
        <p:nvGraphicFramePr>
          <p:cNvPr id="205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153468783"/>
              </p:ext>
            </p:extLst>
          </p:nvPr>
        </p:nvGraphicFramePr>
        <p:xfrm>
          <a:off x="6281738" y="2465388"/>
          <a:ext cx="1428750" cy="1636712"/>
        </p:xfrm>
        <a:graphic>
          <a:graphicData uri="http://schemas.openxmlformats.org/presentationml/2006/ole">
            <p:oleObj spid="_x0000_s29716" name="Уравнение" r:id="rId5" imgW="342720" imgH="393480" progId="Equation.3">
              <p:embed/>
            </p:oleObj>
          </a:graphicData>
        </a:graphic>
      </p:graphicFrame>
      <p:graphicFrame>
        <p:nvGraphicFramePr>
          <p:cNvPr id="1127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9646815"/>
              </p:ext>
            </p:extLst>
          </p:nvPr>
        </p:nvGraphicFramePr>
        <p:xfrm>
          <a:off x="7629525" y="2465388"/>
          <a:ext cx="1246188" cy="1638300"/>
        </p:xfrm>
        <a:graphic>
          <a:graphicData uri="http://schemas.openxmlformats.org/presentationml/2006/ole">
            <p:oleObj spid="_x0000_s29717" name="Уравнение" r:id="rId6" imgW="304560" imgH="393480" progId="Equation.3">
              <p:embed/>
            </p:oleObj>
          </a:graphicData>
        </a:graphic>
      </p:graphicFrame>
      <p:graphicFrame>
        <p:nvGraphicFramePr>
          <p:cNvPr id="2054" name="Object 8"/>
          <p:cNvGraphicFramePr>
            <a:graphicFrameLocks noChangeAspect="1"/>
          </p:cNvGraphicFramePr>
          <p:nvPr/>
        </p:nvGraphicFramePr>
        <p:xfrm>
          <a:off x="3328988" y="2395538"/>
          <a:ext cx="1412875" cy="1635125"/>
        </p:xfrm>
        <a:graphic>
          <a:graphicData uri="http://schemas.openxmlformats.org/presentationml/2006/ole">
            <p:oleObj spid="_x0000_s29718" name="Формула" r:id="rId7" imgW="8222040" imgH="9429840" progId="Equation.3">
              <p:embed/>
            </p:oleObj>
          </a:graphicData>
        </a:graphic>
      </p:graphicFrame>
      <p:graphicFrame>
        <p:nvGraphicFramePr>
          <p:cNvPr id="11276" name="Object 12"/>
          <p:cNvGraphicFramePr>
            <a:graphicFrameLocks noChangeAspect="1"/>
          </p:cNvGraphicFramePr>
          <p:nvPr/>
        </p:nvGraphicFramePr>
        <p:xfrm>
          <a:off x="4621213" y="2614613"/>
          <a:ext cx="655637" cy="1128712"/>
        </p:xfrm>
        <a:graphic>
          <a:graphicData uri="http://schemas.openxmlformats.org/presentationml/2006/ole">
            <p:oleObj spid="_x0000_s29719" name="Формула" r:id="rId8" imgW="2124720" imgH="3948840" progId="Equation.3">
              <p:embed/>
            </p:oleObj>
          </a:graphicData>
        </a:graphic>
      </p:graphicFrame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395288" y="404813"/>
            <a:ext cx="8748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>
                <a:latin typeface="Arial" charset="0"/>
              </a:rPr>
              <a:t>Выделите целую часть из неправильных дробей:</a:t>
            </a:r>
          </a:p>
        </p:txBody>
      </p:sp>
      <p:graphicFrame>
        <p:nvGraphicFramePr>
          <p:cNvPr id="29704" name="Object 7"/>
          <p:cNvGraphicFramePr>
            <a:graphicFrameLocks noChangeAspect="1"/>
          </p:cNvGraphicFramePr>
          <p:nvPr/>
        </p:nvGraphicFramePr>
        <p:xfrm>
          <a:off x="746125" y="4475163"/>
          <a:ext cx="1417638" cy="1635125"/>
        </p:xfrm>
        <a:graphic>
          <a:graphicData uri="http://schemas.openxmlformats.org/presentationml/2006/ole">
            <p:oleObj spid="_x0000_s29720" name="Формула" r:id="rId9" imgW="8222040" imgH="9429840" progId="Equation.3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2071670" y="4429132"/>
          <a:ext cx="1419225" cy="1636712"/>
        </p:xfrm>
        <a:graphic>
          <a:graphicData uri="http://schemas.openxmlformats.org/presentationml/2006/ole">
            <p:oleObj spid="_x0000_s29721" name="Формула" r:id="rId10" imgW="8222040" imgH="94298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0" y="3038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611313" y="2322513"/>
          <a:ext cx="1052512" cy="1638300"/>
        </p:xfrm>
        <a:graphic>
          <a:graphicData uri="http://schemas.openxmlformats.org/presentationml/2006/ole">
            <p:oleObj spid="_x0000_s30739" name="Формула" r:id="rId3" imgW="6087960" imgH="9429840" progId="Equation.3">
              <p:embed/>
            </p:oleObj>
          </a:graphicData>
        </a:graphic>
      </p:graphicFrame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311150" y="2322513"/>
          <a:ext cx="1365250" cy="1636712"/>
        </p:xfrm>
        <a:graphic>
          <a:graphicData uri="http://schemas.openxmlformats.org/presentationml/2006/ole">
            <p:oleObj spid="_x0000_s30740" name="Формула" r:id="rId4" imgW="7917120" imgH="9429840" progId="Equation.3">
              <p:embed/>
            </p:oleObj>
          </a:graphicData>
        </a:graphic>
      </p:graphicFrame>
      <p:graphicFrame>
        <p:nvGraphicFramePr>
          <p:cNvPr id="2052" name="Object 9"/>
          <p:cNvGraphicFramePr>
            <a:graphicFrameLocks noChangeAspect="1"/>
          </p:cNvGraphicFramePr>
          <p:nvPr/>
        </p:nvGraphicFramePr>
        <p:xfrm>
          <a:off x="2928926" y="2428868"/>
          <a:ext cx="1641475" cy="1636712"/>
        </p:xfrm>
        <a:graphic>
          <a:graphicData uri="http://schemas.openxmlformats.org/presentationml/2006/ole">
            <p:oleObj spid="_x0000_s30741" name="Формула" r:id="rId5" imgW="9441720" imgH="9429840" progId="Equation.3">
              <p:embed/>
            </p:oleObj>
          </a:graphicData>
        </a:graphic>
      </p:graphicFrame>
      <p:graphicFrame>
        <p:nvGraphicFramePr>
          <p:cNvPr id="11274" name="Object 10"/>
          <p:cNvGraphicFramePr>
            <a:graphicFrameLocks noChangeAspect="1"/>
          </p:cNvGraphicFramePr>
          <p:nvPr/>
        </p:nvGraphicFramePr>
        <p:xfrm>
          <a:off x="4397375" y="2357438"/>
          <a:ext cx="1143000" cy="1638300"/>
        </p:xfrm>
        <a:graphic>
          <a:graphicData uri="http://schemas.openxmlformats.org/presentationml/2006/ole">
            <p:oleObj spid="_x0000_s30742" name="Формула" r:id="rId6" imgW="6697800" imgH="9429840" progId="Equation.3">
              <p:embed/>
            </p:oleObj>
          </a:graphicData>
        </a:graphic>
      </p:graphicFrame>
      <p:graphicFrame>
        <p:nvGraphicFramePr>
          <p:cNvPr id="2054" name="Object 8"/>
          <p:cNvGraphicFramePr>
            <a:graphicFrameLocks noChangeAspect="1"/>
          </p:cNvGraphicFramePr>
          <p:nvPr/>
        </p:nvGraphicFramePr>
        <p:xfrm>
          <a:off x="3714744" y="4786322"/>
          <a:ext cx="1727200" cy="1635125"/>
        </p:xfrm>
        <a:graphic>
          <a:graphicData uri="http://schemas.openxmlformats.org/presentationml/2006/ole">
            <p:oleObj spid="_x0000_s30743" name="Формула" r:id="rId7" imgW="10051200" imgH="9429840" progId="Equation.3">
              <p:embed/>
            </p:oleObj>
          </a:graphicData>
        </a:graphic>
      </p:graphicFrame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395288" y="404813"/>
            <a:ext cx="8748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latin typeface="Arial" charset="0"/>
              </a:rPr>
              <a:t>Представьте смешанное число в виде  неправильной дроби:</a:t>
            </a:r>
            <a:endParaRPr lang="ru-RU" sz="3200" b="1" i="1" dirty="0">
              <a:latin typeface="Arial" charset="0"/>
            </a:endParaRPr>
          </a:p>
        </p:txBody>
      </p:sp>
      <p:graphicFrame>
        <p:nvGraphicFramePr>
          <p:cNvPr id="29704" name="Object 7"/>
          <p:cNvGraphicFramePr>
            <a:graphicFrameLocks noChangeAspect="1"/>
          </p:cNvGraphicFramePr>
          <p:nvPr/>
        </p:nvGraphicFramePr>
        <p:xfrm>
          <a:off x="5740400" y="2500313"/>
          <a:ext cx="1470025" cy="1635125"/>
        </p:xfrm>
        <a:graphic>
          <a:graphicData uri="http://schemas.openxmlformats.org/presentationml/2006/ole">
            <p:oleObj spid="_x0000_s30744" name="Формула" r:id="rId8" imgW="8526960" imgH="9429840" progId="Equation.3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7118350" y="2571750"/>
          <a:ext cx="1155700" cy="1636713"/>
        </p:xfrm>
        <a:graphic>
          <a:graphicData uri="http://schemas.openxmlformats.org/presentationml/2006/ole">
            <p:oleObj spid="_x0000_s30745" name="Формула" r:id="rId9" imgW="6697800" imgH="9429840" progId="Equation.3">
              <p:embed/>
            </p:oleObj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/>
        </p:nvGraphicFramePr>
        <p:xfrm>
          <a:off x="5357818" y="4714884"/>
          <a:ext cx="882650" cy="1638300"/>
        </p:xfrm>
        <a:graphic>
          <a:graphicData uri="http://schemas.openxmlformats.org/presentationml/2006/ole">
            <p:oleObj spid="_x0000_s30746" name="Формула" r:id="rId10" imgW="5173200" imgH="94298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0" y="3038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7" name="Rectangle 11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8" name="Text Box 17"/>
          <p:cNvSpPr txBox="1">
            <a:spLocks noChangeArrowheads="1"/>
          </p:cNvSpPr>
          <p:nvPr/>
        </p:nvSpPr>
        <p:spPr bwMode="auto">
          <a:xfrm>
            <a:off x="971600" y="692696"/>
            <a:ext cx="8748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 dirty="0" smtClean="0">
                <a:latin typeface="Arial" charset="0"/>
              </a:rPr>
              <a:t>Выполните действия:</a:t>
            </a:r>
            <a:endParaRPr lang="ru-RU" sz="3200" b="1" i="1" dirty="0">
              <a:latin typeface="Arial" charset="0"/>
            </a:endParaRPr>
          </a:p>
        </p:txBody>
      </p:sp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2" cstate="print"/>
          <a:srcRect b="34622"/>
          <a:stretch>
            <a:fillRect/>
          </a:stretch>
        </p:blipFill>
        <p:spPr bwMode="auto">
          <a:xfrm>
            <a:off x="1187624" y="1624867"/>
            <a:ext cx="5904655" cy="276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381" y="4653136"/>
            <a:ext cx="222652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41" name="Picture 13"/>
          <p:cNvPicPr>
            <a:picLocks noChangeAspect="1" noChangeArrowheads="1"/>
          </p:cNvPicPr>
          <p:nvPr/>
        </p:nvPicPr>
        <p:blipFill>
          <a:blip r:embed="rId4" cstate="print"/>
          <a:srcRect r="14156"/>
          <a:stretch>
            <a:fillRect/>
          </a:stretch>
        </p:blipFill>
        <p:spPr bwMode="auto">
          <a:xfrm>
            <a:off x="4211960" y="4725144"/>
            <a:ext cx="252890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8000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6700" b="1" u="sng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тема: </a:t>
            </a:r>
            <a:r>
              <a:rPr lang="ru-RU" sz="80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80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87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Сложение </a:t>
            </a:r>
            <a:br>
              <a:rPr lang="ru-RU" sz="87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87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и вычитание</a:t>
            </a:r>
            <a:br>
              <a:rPr lang="ru-RU" sz="87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8700" b="1" dirty="0" smtClean="0">
                <a:ln w="11430"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смешанных чисел</a:t>
            </a: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5643578"/>
            <a:ext cx="6415110" cy="164307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071678"/>
            <a:ext cx="66682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Практическая работа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80" y="1643050"/>
            <a:ext cx="91278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 в тетрадях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777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57232"/>
            <a:ext cx="778674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</a:rPr>
              <a:t>Физкультминутка</a:t>
            </a:r>
          </a:p>
          <a:p>
            <a:r>
              <a:rPr lang="ru-RU" sz="3600" dirty="0" smtClean="0"/>
              <a:t>     А теперь ребята встали,</a:t>
            </a:r>
          </a:p>
          <a:p>
            <a:r>
              <a:rPr lang="ru-RU" sz="3600" dirty="0" smtClean="0"/>
              <a:t>      Быстро руки вверх подняли,</a:t>
            </a:r>
          </a:p>
          <a:p>
            <a:r>
              <a:rPr lang="ru-RU" sz="3600" dirty="0" smtClean="0"/>
              <a:t>      В стороны, вперёд, назад.</a:t>
            </a:r>
          </a:p>
          <a:p>
            <a:r>
              <a:rPr lang="ru-RU" sz="3600" dirty="0" smtClean="0"/>
              <a:t>      Повернулись вправо, влево,</a:t>
            </a:r>
          </a:p>
          <a:p>
            <a:r>
              <a:rPr lang="ru-RU" sz="3600" dirty="0" smtClean="0"/>
              <a:t>      Тихо сели, вновь за дело!</a:t>
            </a:r>
            <a:endParaRPr lang="ru-RU" sz="3600" dirty="0"/>
          </a:p>
        </p:txBody>
      </p:sp>
      <p:pic>
        <p:nvPicPr>
          <p:cNvPr id="8" name="Picture 91" descr="butrfl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8821" y="4714884"/>
            <a:ext cx="1978017" cy="1978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</TotalTime>
  <Words>266</Words>
  <Application>Microsoft Office PowerPoint</Application>
  <PresentationFormat>Экран (4:3)</PresentationFormat>
  <Paragraphs>129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Тема Office</vt:lpstr>
      <vt:lpstr>Формула</vt:lpstr>
      <vt:lpstr>Уравнение</vt:lpstr>
      <vt:lpstr>Слайд 1</vt:lpstr>
      <vt:lpstr>Слайд 2</vt:lpstr>
      <vt:lpstr>Слайд 3</vt:lpstr>
      <vt:lpstr>Слайд 4</vt:lpstr>
      <vt:lpstr>Слайд 5</vt:lpstr>
      <vt:lpstr> тема:  Сложение  и вычитание смешанных чисел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117</cp:revision>
  <dcterms:created xsi:type="dcterms:W3CDTF">2014-12-11T04:41:00Z</dcterms:created>
  <dcterms:modified xsi:type="dcterms:W3CDTF">2020-01-30T14:41:00Z</dcterms:modified>
</cp:coreProperties>
</file>